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embeddedFontLst>
    <p:embeddedFont>
      <p:font typeface="Josefin Slab"/>
      <p:regular r:id="rId15"/>
      <p:bold r:id="rId16"/>
      <p:italic r:id="rId17"/>
      <p:boldItalic r:id="rId18"/>
    </p:embeddedFont>
    <p:embeddedFont>
      <p:font typeface="Josefin Slab Thin"/>
      <p:regular r:id="rId19"/>
      <p:bold r:id="rId20"/>
      <p:italic r:id="rId21"/>
      <p:boldItalic r:id="rId22"/>
    </p:embeddedFont>
    <p:embeddedFont>
      <p:font typeface="Fira Sans Extra Condensed Medium"/>
      <p:regular r:id="rId23"/>
      <p:bold r:id="rId24"/>
      <p:italic r:id="rId25"/>
      <p:boldItalic r:id="rId26"/>
    </p:embeddedFont>
    <p:embeddedFont>
      <p:font typeface="Chelsea Market"/>
      <p:regular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324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3240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JosefinSlabThin-bold.fntdata"/><Relationship Id="rId22" Type="http://schemas.openxmlformats.org/officeDocument/2006/relationships/font" Target="fonts/JosefinSlabThin-boldItalic.fntdata"/><Relationship Id="rId21" Type="http://schemas.openxmlformats.org/officeDocument/2006/relationships/font" Target="fonts/JosefinSlabThin-italic.fntdata"/><Relationship Id="rId24" Type="http://schemas.openxmlformats.org/officeDocument/2006/relationships/font" Target="fonts/FiraSansExtraCondensedMedium-bold.fntdata"/><Relationship Id="rId23" Type="http://schemas.openxmlformats.org/officeDocument/2006/relationships/font" Target="fonts/FiraSansExtraCondensedMedium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FiraSansExtraCondensedMedium-boldItalic.fntdata"/><Relationship Id="rId25" Type="http://schemas.openxmlformats.org/officeDocument/2006/relationships/font" Target="fonts/FiraSansExtraCondensedMedium-italic.fntdata"/><Relationship Id="rId27" Type="http://schemas.openxmlformats.org/officeDocument/2006/relationships/font" Target="fonts/ChelseaMarket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font" Target="fonts/JosefinSlab-regular.fntdata"/><Relationship Id="rId14" Type="http://schemas.openxmlformats.org/officeDocument/2006/relationships/slide" Target="slides/slide9.xml"/><Relationship Id="rId17" Type="http://schemas.openxmlformats.org/officeDocument/2006/relationships/font" Target="fonts/JosefinSlab-italic.fntdata"/><Relationship Id="rId16" Type="http://schemas.openxmlformats.org/officeDocument/2006/relationships/font" Target="fonts/JosefinSlab-bold.fntdata"/><Relationship Id="rId19" Type="http://schemas.openxmlformats.org/officeDocument/2006/relationships/font" Target="fonts/JosefinSlabThin-regular.fntdata"/><Relationship Id="rId18" Type="http://schemas.openxmlformats.org/officeDocument/2006/relationships/font" Target="fonts/JosefinSlab-bold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maps-auckland.com/south-auckland-map" TargetMode="External"/><Relationship Id="rId3" Type="http://schemas.openxmlformats.org/officeDocument/2006/relationships/hyperlink" Target="http://www.flaticon.com" TargetMode="Externa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www.flaticon.com" TargetMode="Externa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www.flaticon.com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Images </a:t>
            </a:r>
            <a:r>
              <a:rPr lang="en"/>
              <a:t>retrieved</a:t>
            </a:r>
            <a:r>
              <a:rPr lang="en"/>
              <a:t> from: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https://maps-auckland.com/south-auckland-map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&lt;div&gt;Icons made by &lt;a href="https://www.freepik.com" title="Freepik"&gt;Freepik&lt;/a&gt; from &lt;a href="https://www.flaticon.com/" title="Flaticon"&gt;</a:t>
            </a:r>
            <a:r>
              <a:rPr lang="en" u="sng">
                <a:solidFill>
                  <a:schemeClr val="hlink"/>
                </a:solidFill>
                <a:hlinkClick r:id="rId3"/>
              </a:rPr>
              <a:t>www.flaticon.com</a:t>
            </a:r>
            <a:r>
              <a:rPr lang="en"/>
              <a:t>&lt;/a&gt;&lt;/div&gt;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a632c5bda9_0_47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a632c5bda9_0_47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a4183c468f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a4183c468f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Images </a:t>
            </a:r>
            <a:r>
              <a:rPr lang="en"/>
              <a:t>retrieved</a:t>
            </a:r>
            <a:r>
              <a:rPr lang="en"/>
              <a:t> from: &lt;div&gt;Icons made by &lt;a href="https://www.flaticon.com/authors/eucalyp" title="Eucalyp"&gt;Eucalyp&lt;/a&gt; from &lt;a href="https://www.flaticon.com/" title="Flaticon"&gt;</a:t>
            </a:r>
            <a:r>
              <a:rPr lang="en" u="sng">
                <a:solidFill>
                  <a:schemeClr val="hlink"/>
                </a:solidFill>
                <a:hlinkClick r:id="rId2"/>
              </a:rPr>
              <a:t>www.flaticon.com</a:t>
            </a:r>
            <a:r>
              <a:rPr lang="en"/>
              <a:t>&lt;/a&gt;&lt;/div&gt;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a55c0ec7f4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a55c0ec7f4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d24a57516d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d24a57516d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gd290e7044f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5" name="Google Shape;695;gd290e7044f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8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gd24a57516d_0_2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0" name="Google Shape;840;gd24a57516d_0_2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6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gd24a57516d_0_3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8" name="Google Shape;868;gd24a57516d_0_3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5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ga55c0ec7f4_0_8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7" name="Google Shape;897;ga55c0ec7f4_0_8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Images </a:t>
            </a:r>
            <a:r>
              <a:rPr lang="en"/>
              <a:t>retrieved</a:t>
            </a:r>
            <a:r>
              <a:rPr lang="en"/>
              <a:t> from: &lt;div&gt;Icons made by &lt;a href="https://www.freepik.com" title="Freepik"&gt;Freepik&lt;/a&gt; from &lt;a href="https://www.flaticon.com/" title="Flaticon"&gt;</a:t>
            </a:r>
            <a:r>
              <a:rPr lang="en" u="sng">
                <a:solidFill>
                  <a:schemeClr val="hlink"/>
                </a:solidFill>
                <a:hlinkClick r:id="rId2"/>
              </a:rPr>
              <a:t>www.flaticon.com</a:t>
            </a:r>
            <a:r>
              <a:rPr lang="en"/>
              <a:t>&lt;/a&gt;&lt;/div&gt;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idx="1" type="subTitle"/>
          </p:nvPr>
        </p:nvSpPr>
        <p:spPr>
          <a:xfrm>
            <a:off x="5584350" y="2391099"/>
            <a:ext cx="2087400" cy="67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None/>
              <a:defRPr sz="1600">
                <a:solidFill>
                  <a:schemeClr val="accent4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None/>
              <a:defRPr sz="1600">
                <a:solidFill>
                  <a:schemeClr val="accent4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None/>
              <a:defRPr sz="1600">
                <a:solidFill>
                  <a:schemeClr val="accent4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None/>
              <a:defRPr sz="1600">
                <a:solidFill>
                  <a:schemeClr val="accent4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None/>
              <a:defRPr sz="1600">
                <a:solidFill>
                  <a:schemeClr val="accent4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None/>
              <a:defRPr sz="1600">
                <a:solidFill>
                  <a:schemeClr val="accent4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None/>
              <a:defRPr sz="1600">
                <a:solidFill>
                  <a:schemeClr val="accent4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None/>
              <a:defRPr sz="1600">
                <a:solidFill>
                  <a:schemeClr val="accent4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None/>
              <a:defRPr sz="1600">
                <a:solidFill>
                  <a:schemeClr val="accent4"/>
                </a:solidFill>
              </a:defRPr>
            </a:lvl9pPr>
          </a:lstStyle>
          <a:p/>
        </p:txBody>
      </p:sp>
      <p:grpSp>
        <p:nvGrpSpPr>
          <p:cNvPr id="10" name="Google Shape;10;p2"/>
          <p:cNvGrpSpPr/>
          <p:nvPr/>
        </p:nvGrpSpPr>
        <p:grpSpPr>
          <a:xfrm>
            <a:off x="-743825" y="1713213"/>
            <a:ext cx="7172875" cy="3869375"/>
            <a:chOff x="202750" y="921725"/>
            <a:chExt cx="7172875" cy="3869375"/>
          </a:xfrm>
        </p:grpSpPr>
        <p:sp>
          <p:nvSpPr>
            <p:cNvPr id="11" name="Google Shape;11;p2"/>
            <p:cNvSpPr/>
            <p:nvPr/>
          </p:nvSpPr>
          <p:spPr>
            <a:xfrm>
              <a:off x="202750" y="921725"/>
              <a:ext cx="7172875" cy="3869375"/>
            </a:xfrm>
            <a:custGeom>
              <a:rect b="b" l="l" r="r" t="t"/>
              <a:pathLst>
                <a:path extrusionOk="0" h="154775" w="286915">
                  <a:moveTo>
                    <a:pt x="11987" y="1"/>
                  </a:moveTo>
                  <a:cubicBezTo>
                    <a:pt x="10286" y="1"/>
                    <a:pt x="8605" y="288"/>
                    <a:pt x="7013" y="946"/>
                  </a:cubicBezTo>
                  <a:cubicBezTo>
                    <a:pt x="4719" y="1891"/>
                    <a:pt x="2688" y="3658"/>
                    <a:pt x="1852" y="5985"/>
                  </a:cubicBezTo>
                  <a:cubicBezTo>
                    <a:pt x="1" y="11146"/>
                    <a:pt x="4372" y="16301"/>
                    <a:pt x="8460" y="19946"/>
                  </a:cubicBezTo>
                  <a:cubicBezTo>
                    <a:pt x="23320" y="33206"/>
                    <a:pt x="40302" y="46479"/>
                    <a:pt x="58119" y="56281"/>
                  </a:cubicBezTo>
                  <a:cubicBezTo>
                    <a:pt x="61391" y="58080"/>
                    <a:pt x="64688" y="59752"/>
                    <a:pt x="68011" y="61307"/>
                  </a:cubicBezTo>
                  <a:cubicBezTo>
                    <a:pt x="79143" y="66475"/>
                    <a:pt x="91279" y="68930"/>
                    <a:pt x="102688" y="73494"/>
                  </a:cubicBezTo>
                  <a:cubicBezTo>
                    <a:pt x="113467" y="77807"/>
                    <a:pt x="124393" y="83212"/>
                    <a:pt x="131277" y="92558"/>
                  </a:cubicBezTo>
                  <a:cubicBezTo>
                    <a:pt x="140327" y="104834"/>
                    <a:pt x="141112" y="122195"/>
                    <a:pt x="151698" y="133173"/>
                  </a:cubicBezTo>
                  <a:cubicBezTo>
                    <a:pt x="159160" y="140912"/>
                    <a:pt x="169778" y="143663"/>
                    <a:pt x="180063" y="145270"/>
                  </a:cubicBezTo>
                  <a:cubicBezTo>
                    <a:pt x="185262" y="146080"/>
                    <a:pt x="191189" y="145926"/>
                    <a:pt x="196196" y="147545"/>
                  </a:cubicBezTo>
                  <a:cubicBezTo>
                    <a:pt x="201126" y="149139"/>
                    <a:pt x="205664" y="150714"/>
                    <a:pt x="210889" y="151646"/>
                  </a:cubicBezTo>
                  <a:cubicBezTo>
                    <a:pt x="222571" y="153732"/>
                    <a:pt x="234410" y="154775"/>
                    <a:pt x="246276" y="154775"/>
                  </a:cubicBezTo>
                  <a:cubicBezTo>
                    <a:pt x="247318" y="154775"/>
                    <a:pt x="248361" y="154767"/>
                    <a:pt x="249403" y="154751"/>
                  </a:cubicBezTo>
                  <a:cubicBezTo>
                    <a:pt x="255998" y="154648"/>
                    <a:pt x="262580" y="154224"/>
                    <a:pt x="269149" y="153478"/>
                  </a:cubicBezTo>
                  <a:cubicBezTo>
                    <a:pt x="270733" y="153295"/>
                    <a:pt x="284030" y="150559"/>
                    <a:pt x="286520" y="150559"/>
                  </a:cubicBezTo>
                  <a:cubicBezTo>
                    <a:pt x="286747" y="150559"/>
                    <a:pt x="286884" y="150581"/>
                    <a:pt x="286914" y="150631"/>
                  </a:cubicBezTo>
                  <a:cubicBezTo>
                    <a:pt x="281155" y="141336"/>
                    <a:pt x="271983" y="134510"/>
                    <a:pt x="262014" y="130024"/>
                  </a:cubicBezTo>
                  <a:cubicBezTo>
                    <a:pt x="252045" y="125538"/>
                    <a:pt x="241240" y="123217"/>
                    <a:pt x="230461" y="121392"/>
                  </a:cubicBezTo>
                  <a:cubicBezTo>
                    <a:pt x="219926" y="119605"/>
                    <a:pt x="209231" y="118242"/>
                    <a:pt x="199159" y="114681"/>
                  </a:cubicBezTo>
                  <a:cubicBezTo>
                    <a:pt x="189993" y="111442"/>
                    <a:pt x="181869" y="106293"/>
                    <a:pt x="175775" y="98670"/>
                  </a:cubicBezTo>
                  <a:cubicBezTo>
                    <a:pt x="169676" y="91047"/>
                    <a:pt x="171328" y="80178"/>
                    <a:pt x="165466" y="72311"/>
                  </a:cubicBezTo>
                  <a:cubicBezTo>
                    <a:pt x="162059" y="67735"/>
                    <a:pt x="156731" y="65048"/>
                    <a:pt x="151486" y="62798"/>
                  </a:cubicBezTo>
                  <a:cubicBezTo>
                    <a:pt x="128739" y="53041"/>
                    <a:pt x="110542" y="48992"/>
                    <a:pt x="104108" y="43348"/>
                  </a:cubicBezTo>
                  <a:cubicBezTo>
                    <a:pt x="100264" y="39980"/>
                    <a:pt x="94313" y="38354"/>
                    <a:pt x="89685" y="36407"/>
                  </a:cubicBezTo>
                  <a:cubicBezTo>
                    <a:pt x="83713" y="33887"/>
                    <a:pt x="79060" y="30738"/>
                    <a:pt x="73552" y="27479"/>
                  </a:cubicBezTo>
                  <a:cubicBezTo>
                    <a:pt x="61108" y="20119"/>
                    <a:pt x="46157" y="18422"/>
                    <a:pt x="33855" y="10741"/>
                  </a:cubicBezTo>
                  <a:cubicBezTo>
                    <a:pt x="29632" y="8106"/>
                    <a:pt x="25820" y="4809"/>
                    <a:pt x="21392" y="2527"/>
                  </a:cubicBezTo>
                  <a:cubicBezTo>
                    <a:pt x="18499" y="1030"/>
                    <a:pt x="15206" y="1"/>
                    <a:pt x="119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1688500" y="1911650"/>
              <a:ext cx="93700" cy="27125"/>
            </a:xfrm>
            <a:custGeom>
              <a:rect b="b" l="l" r="r" t="t"/>
              <a:pathLst>
                <a:path extrusionOk="0" h="1085" w="3748">
                  <a:moveTo>
                    <a:pt x="3314" y="1"/>
                  </a:moveTo>
                  <a:cubicBezTo>
                    <a:pt x="3298" y="1"/>
                    <a:pt x="3282" y="2"/>
                    <a:pt x="3265" y="4"/>
                  </a:cubicBezTo>
                  <a:cubicBezTo>
                    <a:pt x="2683" y="81"/>
                    <a:pt x="2099" y="120"/>
                    <a:pt x="1513" y="120"/>
                  </a:cubicBezTo>
                  <a:cubicBezTo>
                    <a:pt x="1174" y="120"/>
                    <a:pt x="834" y="107"/>
                    <a:pt x="495" y="81"/>
                  </a:cubicBezTo>
                  <a:cubicBezTo>
                    <a:pt x="489" y="81"/>
                    <a:pt x="483" y="81"/>
                    <a:pt x="477" y="81"/>
                  </a:cubicBezTo>
                  <a:cubicBezTo>
                    <a:pt x="232" y="81"/>
                    <a:pt x="0" y="325"/>
                    <a:pt x="13" y="563"/>
                  </a:cubicBezTo>
                  <a:cubicBezTo>
                    <a:pt x="19" y="827"/>
                    <a:pt x="232" y="1039"/>
                    <a:pt x="495" y="1045"/>
                  </a:cubicBezTo>
                  <a:cubicBezTo>
                    <a:pt x="834" y="1071"/>
                    <a:pt x="1174" y="1084"/>
                    <a:pt x="1513" y="1084"/>
                  </a:cubicBezTo>
                  <a:cubicBezTo>
                    <a:pt x="2099" y="1084"/>
                    <a:pt x="2683" y="1046"/>
                    <a:pt x="3265" y="968"/>
                  </a:cubicBezTo>
                  <a:cubicBezTo>
                    <a:pt x="3394" y="962"/>
                    <a:pt x="3516" y="910"/>
                    <a:pt x="3606" y="827"/>
                  </a:cubicBezTo>
                  <a:cubicBezTo>
                    <a:pt x="3696" y="737"/>
                    <a:pt x="3747" y="615"/>
                    <a:pt x="3747" y="486"/>
                  </a:cubicBezTo>
                  <a:cubicBezTo>
                    <a:pt x="3741" y="269"/>
                    <a:pt x="3560" y="1"/>
                    <a:pt x="33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1513025" y="1985975"/>
              <a:ext cx="100125" cy="27350"/>
            </a:xfrm>
            <a:custGeom>
              <a:rect b="b" l="l" r="r" t="t"/>
              <a:pathLst>
                <a:path extrusionOk="0" h="1094" w="4005">
                  <a:moveTo>
                    <a:pt x="3531" y="0"/>
                  </a:moveTo>
                  <a:cubicBezTo>
                    <a:pt x="3524" y="0"/>
                    <a:pt x="3517" y="0"/>
                    <a:pt x="3510" y="1"/>
                  </a:cubicBezTo>
                  <a:lnTo>
                    <a:pt x="495" y="129"/>
                  </a:lnTo>
                  <a:cubicBezTo>
                    <a:pt x="245" y="142"/>
                    <a:pt x="0" y="348"/>
                    <a:pt x="13" y="611"/>
                  </a:cubicBezTo>
                  <a:cubicBezTo>
                    <a:pt x="26" y="862"/>
                    <a:pt x="215" y="1094"/>
                    <a:pt x="474" y="1094"/>
                  </a:cubicBezTo>
                  <a:cubicBezTo>
                    <a:pt x="481" y="1094"/>
                    <a:pt x="488" y="1094"/>
                    <a:pt x="495" y="1093"/>
                  </a:cubicBezTo>
                  <a:lnTo>
                    <a:pt x="3510" y="965"/>
                  </a:lnTo>
                  <a:cubicBezTo>
                    <a:pt x="3767" y="952"/>
                    <a:pt x="4005" y="746"/>
                    <a:pt x="3992" y="483"/>
                  </a:cubicBezTo>
                  <a:cubicBezTo>
                    <a:pt x="3986" y="232"/>
                    <a:pt x="3790" y="0"/>
                    <a:pt x="35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2806725" y="2659650"/>
              <a:ext cx="74275" cy="27175"/>
            </a:xfrm>
            <a:custGeom>
              <a:rect b="b" l="l" r="r" t="t"/>
              <a:pathLst>
                <a:path extrusionOk="0" h="1087" w="2971">
                  <a:moveTo>
                    <a:pt x="483" y="0"/>
                  </a:moveTo>
                  <a:cubicBezTo>
                    <a:pt x="213" y="0"/>
                    <a:pt x="1" y="212"/>
                    <a:pt x="1" y="482"/>
                  </a:cubicBezTo>
                  <a:cubicBezTo>
                    <a:pt x="7" y="746"/>
                    <a:pt x="219" y="958"/>
                    <a:pt x="483" y="965"/>
                  </a:cubicBezTo>
                  <a:lnTo>
                    <a:pt x="2488" y="1087"/>
                  </a:lnTo>
                  <a:cubicBezTo>
                    <a:pt x="2752" y="1087"/>
                    <a:pt x="2970" y="868"/>
                    <a:pt x="2970" y="605"/>
                  </a:cubicBezTo>
                  <a:cubicBezTo>
                    <a:pt x="2964" y="341"/>
                    <a:pt x="2752" y="129"/>
                    <a:pt x="2488" y="123"/>
                  </a:cubicBezTo>
                  <a:lnTo>
                    <a:pt x="4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3140000" y="2747150"/>
              <a:ext cx="61875" cy="24150"/>
            </a:xfrm>
            <a:custGeom>
              <a:rect b="b" l="l" r="r" t="t"/>
              <a:pathLst>
                <a:path extrusionOk="0" h="966" w="2475">
                  <a:moveTo>
                    <a:pt x="482" y="1"/>
                  </a:moveTo>
                  <a:cubicBezTo>
                    <a:pt x="219" y="1"/>
                    <a:pt x="0" y="220"/>
                    <a:pt x="0" y="483"/>
                  </a:cubicBezTo>
                  <a:cubicBezTo>
                    <a:pt x="0" y="753"/>
                    <a:pt x="219" y="965"/>
                    <a:pt x="482" y="965"/>
                  </a:cubicBezTo>
                  <a:lnTo>
                    <a:pt x="1993" y="965"/>
                  </a:lnTo>
                  <a:cubicBezTo>
                    <a:pt x="2256" y="965"/>
                    <a:pt x="2475" y="753"/>
                    <a:pt x="2475" y="483"/>
                  </a:cubicBezTo>
                  <a:cubicBezTo>
                    <a:pt x="2475" y="220"/>
                    <a:pt x="2256" y="1"/>
                    <a:pt x="199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2865750" y="408925"/>
            <a:ext cx="4806000" cy="188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1"/>
          <p:cNvSpPr txBox="1"/>
          <p:nvPr>
            <p:ph idx="1" type="subTitle"/>
          </p:nvPr>
        </p:nvSpPr>
        <p:spPr>
          <a:xfrm flipH="1">
            <a:off x="2001750" y="2083946"/>
            <a:ext cx="5140500" cy="44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99" name="Google Shape;99;p11"/>
          <p:cNvSpPr txBox="1"/>
          <p:nvPr>
            <p:ph hasCustomPrompt="1" type="title"/>
          </p:nvPr>
        </p:nvSpPr>
        <p:spPr>
          <a:xfrm flipH="1">
            <a:off x="2122200" y="961525"/>
            <a:ext cx="4899600" cy="12690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grpSp>
        <p:nvGrpSpPr>
          <p:cNvPr id="100" name="Google Shape;100;p11"/>
          <p:cNvGrpSpPr/>
          <p:nvPr/>
        </p:nvGrpSpPr>
        <p:grpSpPr>
          <a:xfrm>
            <a:off x="-977955" y="2160156"/>
            <a:ext cx="4962265" cy="3680139"/>
            <a:chOff x="4822800" y="2395325"/>
            <a:chExt cx="807450" cy="598825"/>
          </a:xfrm>
        </p:grpSpPr>
        <p:sp>
          <p:nvSpPr>
            <p:cNvPr id="101" name="Google Shape;101;p11"/>
            <p:cNvSpPr/>
            <p:nvPr/>
          </p:nvSpPr>
          <p:spPr>
            <a:xfrm>
              <a:off x="5094575" y="2654525"/>
              <a:ext cx="12650" cy="3625"/>
            </a:xfrm>
            <a:custGeom>
              <a:rect b="b" l="l" r="r" t="t"/>
              <a:pathLst>
                <a:path extrusionOk="0" h="145" w="506">
                  <a:moveTo>
                    <a:pt x="70" y="0"/>
                  </a:moveTo>
                  <a:cubicBezTo>
                    <a:pt x="34" y="0"/>
                    <a:pt x="0" y="37"/>
                    <a:pt x="2" y="72"/>
                  </a:cubicBezTo>
                  <a:cubicBezTo>
                    <a:pt x="3" y="107"/>
                    <a:pt x="32" y="145"/>
                    <a:pt x="70" y="145"/>
                  </a:cubicBezTo>
                  <a:cubicBezTo>
                    <a:pt x="71" y="145"/>
                    <a:pt x="73" y="145"/>
                    <a:pt x="74" y="145"/>
                  </a:cubicBezTo>
                  <a:cubicBezTo>
                    <a:pt x="143" y="138"/>
                    <a:pt x="210" y="133"/>
                    <a:pt x="279" y="127"/>
                  </a:cubicBezTo>
                  <a:cubicBezTo>
                    <a:pt x="312" y="124"/>
                    <a:pt x="346" y="121"/>
                    <a:pt x="379" y="118"/>
                  </a:cubicBezTo>
                  <a:cubicBezTo>
                    <a:pt x="398" y="116"/>
                    <a:pt x="416" y="112"/>
                    <a:pt x="435" y="109"/>
                  </a:cubicBezTo>
                  <a:cubicBezTo>
                    <a:pt x="452" y="107"/>
                    <a:pt x="467" y="102"/>
                    <a:pt x="483" y="97"/>
                  </a:cubicBezTo>
                  <a:cubicBezTo>
                    <a:pt x="505" y="88"/>
                    <a:pt x="505" y="56"/>
                    <a:pt x="483" y="48"/>
                  </a:cubicBezTo>
                  <a:cubicBezTo>
                    <a:pt x="467" y="42"/>
                    <a:pt x="452" y="38"/>
                    <a:pt x="435" y="36"/>
                  </a:cubicBezTo>
                  <a:cubicBezTo>
                    <a:pt x="416" y="33"/>
                    <a:pt x="398" y="29"/>
                    <a:pt x="379" y="27"/>
                  </a:cubicBezTo>
                  <a:cubicBezTo>
                    <a:pt x="346" y="22"/>
                    <a:pt x="312" y="21"/>
                    <a:pt x="279" y="18"/>
                  </a:cubicBezTo>
                  <a:cubicBezTo>
                    <a:pt x="210" y="11"/>
                    <a:pt x="143" y="7"/>
                    <a:pt x="74" y="0"/>
                  </a:cubicBezTo>
                  <a:cubicBezTo>
                    <a:pt x="73" y="0"/>
                    <a:pt x="71" y="0"/>
                    <a:pt x="7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1"/>
            <p:cNvSpPr/>
            <p:nvPr/>
          </p:nvSpPr>
          <p:spPr>
            <a:xfrm>
              <a:off x="5106150" y="2668325"/>
              <a:ext cx="8925" cy="3875"/>
            </a:xfrm>
            <a:custGeom>
              <a:rect b="b" l="l" r="r" t="t"/>
              <a:pathLst>
                <a:path extrusionOk="0" h="155" w="357">
                  <a:moveTo>
                    <a:pt x="154" y="1"/>
                  </a:moveTo>
                  <a:cubicBezTo>
                    <a:pt x="128" y="1"/>
                    <a:pt x="101" y="2"/>
                    <a:pt x="75" y="3"/>
                  </a:cubicBezTo>
                  <a:cubicBezTo>
                    <a:pt x="34" y="3"/>
                    <a:pt x="1" y="36"/>
                    <a:pt x="0" y="78"/>
                  </a:cubicBezTo>
                  <a:cubicBezTo>
                    <a:pt x="1" y="119"/>
                    <a:pt x="34" y="151"/>
                    <a:pt x="75" y="152"/>
                  </a:cubicBezTo>
                  <a:cubicBezTo>
                    <a:pt x="104" y="152"/>
                    <a:pt x="133" y="154"/>
                    <a:pt x="161" y="154"/>
                  </a:cubicBezTo>
                  <a:cubicBezTo>
                    <a:pt x="171" y="154"/>
                    <a:pt x="180" y="154"/>
                    <a:pt x="190" y="154"/>
                  </a:cubicBezTo>
                  <a:lnTo>
                    <a:pt x="245" y="150"/>
                  </a:lnTo>
                  <a:cubicBezTo>
                    <a:pt x="255" y="150"/>
                    <a:pt x="265" y="149"/>
                    <a:pt x="275" y="148"/>
                  </a:cubicBezTo>
                  <a:cubicBezTo>
                    <a:pt x="298" y="147"/>
                    <a:pt x="320" y="137"/>
                    <a:pt x="333" y="120"/>
                  </a:cubicBezTo>
                  <a:cubicBezTo>
                    <a:pt x="357" y="96"/>
                    <a:pt x="357" y="59"/>
                    <a:pt x="333" y="35"/>
                  </a:cubicBezTo>
                  <a:cubicBezTo>
                    <a:pt x="320" y="18"/>
                    <a:pt x="298" y="7"/>
                    <a:pt x="275" y="6"/>
                  </a:cubicBezTo>
                  <a:cubicBezTo>
                    <a:pt x="265" y="5"/>
                    <a:pt x="255" y="5"/>
                    <a:pt x="245" y="5"/>
                  </a:cubicBezTo>
                  <a:lnTo>
                    <a:pt x="190" y="2"/>
                  </a:lnTo>
                  <a:cubicBezTo>
                    <a:pt x="178" y="1"/>
                    <a:pt x="166" y="1"/>
                    <a:pt x="15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11"/>
            <p:cNvSpPr/>
            <p:nvPr/>
          </p:nvSpPr>
          <p:spPr>
            <a:xfrm>
              <a:off x="4822800" y="2395325"/>
              <a:ext cx="807450" cy="598825"/>
            </a:xfrm>
            <a:custGeom>
              <a:rect b="b" l="l" r="r" t="t"/>
              <a:pathLst>
                <a:path extrusionOk="0" h="23953" w="32298">
                  <a:moveTo>
                    <a:pt x="5555" y="1"/>
                  </a:moveTo>
                  <a:cubicBezTo>
                    <a:pt x="3688" y="1"/>
                    <a:pt x="1707" y="413"/>
                    <a:pt x="0" y="571"/>
                  </a:cubicBezTo>
                  <a:cubicBezTo>
                    <a:pt x="2931" y="938"/>
                    <a:pt x="4272" y="2206"/>
                    <a:pt x="6023" y="3779"/>
                  </a:cubicBezTo>
                  <a:cubicBezTo>
                    <a:pt x="7865" y="5435"/>
                    <a:pt x="9279" y="7799"/>
                    <a:pt x="10017" y="10455"/>
                  </a:cubicBezTo>
                  <a:cubicBezTo>
                    <a:pt x="10241" y="11259"/>
                    <a:pt x="10409" y="12099"/>
                    <a:pt x="10773" y="12822"/>
                  </a:cubicBezTo>
                  <a:cubicBezTo>
                    <a:pt x="11147" y="13561"/>
                    <a:pt x="11706" y="14129"/>
                    <a:pt x="12295" y="14611"/>
                  </a:cubicBezTo>
                  <a:cubicBezTo>
                    <a:pt x="15119" y="16922"/>
                    <a:pt x="18633" y="17424"/>
                    <a:pt x="21910" y="18507"/>
                  </a:cubicBezTo>
                  <a:cubicBezTo>
                    <a:pt x="22992" y="18864"/>
                    <a:pt x="24051" y="19287"/>
                    <a:pt x="25081" y="19772"/>
                  </a:cubicBezTo>
                  <a:cubicBezTo>
                    <a:pt x="26833" y="20595"/>
                    <a:pt x="28937" y="21544"/>
                    <a:pt x="30375" y="23061"/>
                  </a:cubicBezTo>
                  <a:cubicBezTo>
                    <a:pt x="30682" y="23384"/>
                    <a:pt x="31130" y="23952"/>
                    <a:pt x="31503" y="23952"/>
                  </a:cubicBezTo>
                  <a:cubicBezTo>
                    <a:pt x="31688" y="23952"/>
                    <a:pt x="31855" y="23813"/>
                    <a:pt x="31977" y="23437"/>
                  </a:cubicBezTo>
                  <a:cubicBezTo>
                    <a:pt x="32297" y="22448"/>
                    <a:pt x="32268" y="20901"/>
                    <a:pt x="31982" y="19913"/>
                  </a:cubicBezTo>
                  <a:cubicBezTo>
                    <a:pt x="31609" y="18622"/>
                    <a:pt x="30656" y="17722"/>
                    <a:pt x="29677" y="17069"/>
                  </a:cubicBezTo>
                  <a:cubicBezTo>
                    <a:pt x="27475" y="15600"/>
                    <a:pt x="24964" y="15023"/>
                    <a:pt x="22573" y="14102"/>
                  </a:cubicBezTo>
                  <a:cubicBezTo>
                    <a:pt x="20181" y="13180"/>
                    <a:pt x="17756" y="11773"/>
                    <a:pt x="16373" y="9204"/>
                  </a:cubicBezTo>
                  <a:cubicBezTo>
                    <a:pt x="15763" y="8075"/>
                    <a:pt x="15389" y="6778"/>
                    <a:pt x="14833" y="5608"/>
                  </a:cubicBezTo>
                  <a:cubicBezTo>
                    <a:pt x="13503" y="2812"/>
                    <a:pt x="10931" y="1449"/>
                    <a:pt x="8419" y="466"/>
                  </a:cubicBezTo>
                  <a:cubicBezTo>
                    <a:pt x="7538" y="121"/>
                    <a:pt x="6563" y="1"/>
                    <a:pt x="55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11"/>
            <p:cNvSpPr/>
            <p:nvPr/>
          </p:nvSpPr>
          <p:spPr>
            <a:xfrm>
              <a:off x="4999325" y="2416675"/>
              <a:ext cx="14800" cy="4675"/>
            </a:xfrm>
            <a:custGeom>
              <a:rect b="b" l="l" r="r" t="t"/>
              <a:pathLst>
                <a:path extrusionOk="0" h="187" w="592">
                  <a:moveTo>
                    <a:pt x="227" y="1"/>
                  </a:moveTo>
                  <a:cubicBezTo>
                    <a:pt x="221" y="1"/>
                    <a:pt x="215" y="1"/>
                    <a:pt x="209" y="1"/>
                  </a:cubicBezTo>
                  <a:cubicBezTo>
                    <a:pt x="169" y="1"/>
                    <a:pt x="129" y="4"/>
                    <a:pt x="89" y="9"/>
                  </a:cubicBezTo>
                  <a:cubicBezTo>
                    <a:pt x="65" y="9"/>
                    <a:pt x="43" y="19"/>
                    <a:pt x="26" y="36"/>
                  </a:cubicBezTo>
                  <a:cubicBezTo>
                    <a:pt x="10" y="52"/>
                    <a:pt x="0" y="74"/>
                    <a:pt x="0" y="98"/>
                  </a:cubicBezTo>
                  <a:cubicBezTo>
                    <a:pt x="0" y="121"/>
                    <a:pt x="10" y="143"/>
                    <a:pt x="26" y="160"/>
                  </a:cubicBezTo>
                  <a:cubicBezTo>
                    <a:pt x="41" y="173"/>
                    <a:pt x="62" y="187"/>
                    <a:pt x="84" y="187"/>
                  </a:cubicBezTo>
                  <a:cubicBezTo>
                    <a:pt x="86" y="187"/>
                    <a:pt x="87" y="187"/>
                    <a:pt x="89" y="187"/>
                  </a:cubicBezTo>
                  <a:lnTo>
                    <a:pt x="89" y="186"/>
                  </a:lnTo>
                  <a:cubicBezTo>
                    <a:pt x="127" y="180"/>
                    <a:pt x="165" y="178"/>
                    <a:pt x="204" y="176"/>
                  </a:cubicBezTo>
                  <a:cubicBezTo>
                    <a:pt x="216" y="176"/>
                    <a:pt x="229" y="177"/>
                    <a:pt x="243" y="177"/>
                  </a:cubicBezTo>
                  <a:cubicBezTo>
                    <a:pt x="249" y="177"/>
                    <a:pt x="256" y="176"/>
                    <a:pt x="263" y="176"/>
                  </a:cubicBezTo>
                  <a:lnTo>
                    <a:pt x="278" y="174"/>
                  </a:lnTo>
                  <a:lnTo>
                    <a:pt x="278" y="174"/>
                  </a:lnTo>
                  <a:cubicBezTo>
                    <a:pt x="280" y="174"/>
                    <a:pt x="282" y="175"/>
                    <a:pt x="284" y="175"/>
                  </a:cubicBezTo>
                  <a:cubicBezTo>
                    <a:pt x="286" y="175"/>
                    <a:pt x="288" y="174"/>
                    <a:pt x="290" y="174"/>
                  </a:cubicBezTo>
                  <a:lnTo>
                    <a:pt x="322" y="174"/>
                  </a:lnTo>
                  <a:cubicBezTo>
                    <a:pt x="332" y="174"/>
                    <a:pt x="342" y="175"/>
                    <a:pt x="351" y="175"/>
                  </a:cubicBezTo>
                  <a:cubicBezTo>
                    <a:pt x="365" y="175"/>
                    <a:pt x="379" y="174"/>
                    <a:pt x="392" y="169"/>
                  </a:cubicBezTo>
                  <a:lnTo>
                    <a:pt x="404" y="169"/>
                  </a:lnTo>
                  <a:cubicBezTo>
                    <a:pt x="414" y="169"/>
                    <a:pt x="425" y="169"/>
                    <a:pt x="434" y="170"/>
                  </a:cubicBezTo>
                  <a:cubicBezTo>
                    <a:pt x="453" y="171"/>
                    <a:pt x="471" y="172"/>
                    <a:pt x="489" y="174"/>
                  </a:cubicBezTo>
                  <a:cubicBezTo>
                    <a:pt x="497" y="175"/>
                    <a:pt x="504" y="175"/>
                    <a:pt x="512" y="175"/>
                  </a:cubicBezTo>
                  <a:cubicBezTo>
                    <a:pt x="526" y="175"/>
                    <a:pt x="540" y="174"/>
                    <a:pt x="554" y="172"/>
                  </a:cubicBezTo>
                  <a:cubicBezTo>
                    <a:pt x="583" y="168"/>
                    <a:pt x="592" y="124"/>
                    <a:pt x="571" y="105"/>
                  </a:cubicBezTo>
                  <a:cubicBezTo>
                    <a:pt x="539" y="77"/>
                    <a:pt x="498" y="63"/>
                    <a:pt x="458" y="50"/>
                  </a:cubicBezTo>
                  <a:lnTo>
                    <a:pt x="428" y="39"/>
                  </a:lnTo>
                  <a:lnTo>
                    <a:pt x="413" y="35"/>
                  </a:lnTo>
                  <a:lnTo>
                    <a:pt x="411" y="34"/>
                  </a:lnTo>
                  <a:lnTo>
                    <a:pt x="411" y="34"/>
                  </a:lnTo>
                  <a:cubicBezTo>
                    <a:pt x="408" y="32"/>
                    <a:pt x="404" y="29"/>
                    <a:pt x="401" y="27"/>
                  </a:cubicBezTo>
                  <a:cubicBezTo>
                    <a:pt x="392" y="22"/>
                    <a:pt x="383" y="19"/>
                    <a:pt x="373" y="17"/>
                  </a:cubicBezTo>
                  <a:cubicBezTo>
                    <a:pt x="363" y="15"/>
                    <a:pt x="352" y="14"/>
                    <a:pt x="343" y="13"/>
                  </a:cubicBezTo>
                  <a:cubicBezTo>
                    <a:pt x="328" y="11"/>
                    <a:pt x="313" y="8"/>
                    <a:pt x="298" y="6"/>
                  </a:cubicBezTo>
                  <a:cubicBezTo>
                    <a:pt x="295" y="6"/>
                    <a:pt x="289" y="5"/>
                    <a:pt x="285" y="5"/>
                  </a:cubicBezTo>
                  <a:lnTo>
                    <a:pt x="285" y="5"/>
                  </a:lnTo>
                  <a:cubicBezTo>
                    <a:pt x="285" y="5"/>
                    <a:pt x="285" y="5"/>
                    <a:pt x="285" y="5"/>
                  </a:cubicBezTo>
                  <a:cubicBezTo>
                    <a:pt x="265" y="2"/>
                    <a:pt x="246" y="1"/>
                    <a:pt x="22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11"/>
            <p:cNvSpPr/>
            <p:nvPr/>
          </p:nvSpPr>
          <p:spPr>
            <a:xfrm>
              <a:off x="4999025" y="2416600"/>
              <a:ext cx="5025" cy="4925"/>
            </a:xfrm>
            <a:custGeom>
              <a:rect b="b" l="l" r="r" t="t"/>
              <a:pathLst>
                <a:path extrusionOk="0" h="197" w="201">
                  <a:moveTo>
                    <a:pt x="101" y="1"/>
                  </a:moveTo>
                  <a:cubicBezTo>
                    <a:pt x="49" y="1"/>
                    <a:pt x="0" y="46"/>
                    <a:pt x="3" y="99"/>
                  </a:cubicBezTo>
                  <a:cubicBezTo>
                    <a:pt x="4" y="153"/>
                    <a:pt x="47" y="197"/>
                    <a:pt x="101" y="197"/>
                  </a:cubicBezTo>
                  <a:cubicBezTo>
                    <a:pt x="152" y="197"/>
                    <a:pt x="201" y="153"/>
                    <a:pt x="199" y="99"/>
                  </a:cubicBezTo>
                  <a:cubicBezTo>
                    <a:pt x="198" y="45"/>
                    <a:pt x="154" y="2"/>
                    <a:pt x="1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11"/>
            <p:cNvSpPr/>
            <p:nvPr/>
          </p:nvSpPr>
          <p:spPr>
            <a:xfrm>
              <a:off x="5016350" y="2430825"/>
              <a:ext cx="14400" cy="4225"/>
            </a:xfrm>
            <a:custGeom>
              <a:rect b="b" l="l" r="r" t="t"/>
              <a:pathLst>
                <a:path extrusionOk="0" h="169" w="576">
                  <a:moveTo>
                    <a:pt x="414" y="0"/>
                  </a:moveTo>
                  <a:cubicBezTo>
                    <a:pt x="375" y="0"/>
                    <a:pt x="335" y="2"/>
                    <a:pt x="296" y="5"/>
                  </a:cubicBezTo>
                  <a:cubicBezTo>
                    <a:pt x="214" y="13"/>
                    <a:pt x="132" y="28"/>
                    <a:pt x="52" y="49"/>
                  </a:cubicBezTo>
                  <a:cubicBezTo>
                    <a:pt x="19" y="57"/>
                    <a:pt x="0" y="91"/>
                    <a:pt x="9" y="125"/>
                  </a:cubicBezTo>
                  <a:cubicBezTo>
                    <a:pt x="17" y="151"/>
                    <a:pt x="42" y="169"/>
                    <a:pt x="69" y="169"/>
                  </a:cubicBezTo>
                  <a:cubicBezTo>
                    <a:pt x="74" y="169"/>
                    <a:pt x="79" y="168"/>
                    <a:pt x="84" y="167"/>
                  </a:cubicBezTo>
                  <a:cubicBezTo>
                    <a:pt x="120" y="158"/>
                    <a:pt x="157" y="150"/>
                    <a:pt x="195" y="144"/>
                  </a:cubicBezTo>
                  <a:lnTo>
                    <a:pt x="223" y="139"/>
                  </a:lnTo>
                  <a:lnTo>
                    <a:pt x="238" y="137"/>
                  </a:lnTo>
                  <a:lnTo>
                    <a:pt x="241" y="137"/>
                  </a:lnTo>
                  <a:cubicBezTo>
                    <a:pt x="259" y="135"/>
                    <a:pt x="280" y="133"/>
                    <a:pt x="300" y="131"/>
                  </a:cubicBezTo>
                  <a:cubicBezTo>
                    <a:pt x="336" y="128"/>
                    <a:pt x="374" y="127"/>
                    <a:pt x="412" y="126"/>
                  </a:cubicBezTo>
                  <a:lnTo>
                    <a:pt x="468" y="126"/>
                  </a:lnTo>
                  <a:cubicBezTo>
                    <a:pt x="471" y="126"/>
                    <a:pt x="474" y="126"/>
                    <a:pt x="477" y="126"/>
                  </a:cubicBezTo>
                  <a:cubicBezTo>
                    <a:pt x="497" y="126"/>
                    <a:pt x="516" y="123"/>
                    <a:pt x="536" y="116"/>
                  </a:cubicBezTo>
                  <a:cubicBezTo>
                    <a:pt x="555" y="111"/>
                    <a:pt x="569" y="94"/>
                    <a:pt x="573" y="73"/>
                  </a:cubicBezTo>
                  <a:cubicBezTo>
                    <a:pt x="576" y="53"/>
                    <a:pt x="565" y="32"/>
                    <a:pt x="547" y="22"/>
                  </a:cubicBezTo>
                  <a:cubicBezTo>
                    <a:pt x="537" y="16"/>
                    <a:pt x="525" y="11"/>
                    <a:pt x="513" y="6"/>
                  </a:cubicBezTo>
                  <a:cubicBezTo>
                    <a:pt x="500" y="3"/>
                    <a:pt x="487" y="2"/>
                    <a:pt x="475" y="2"/>
                  </a:cubicBezTo>
                  <a:cubicBezTo>
                    <a:pt x="455" y="1"/>
                    <a:pt x="436" y="0"/>
                    <a:pt x="4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11"/>
            <p:cNvSpPr/>
            <p:nvPr/>
          </p:nvSpPr>
          <p:spPr>
            <a:xfrm>
              <a:off x="5136400" y="2735125"/>
              <a:ext cx="10200" cy="3250"/>
            </a:xfrm>
            <a:custGeom>
              <a:rect b="b" l="l" r="r" t="t"/>
              <a:pathLst>
                <a:path extrusionOk="0" h="130" w="408">
                  <a:moveTo>
                    <a:pt x="131" y="0"/>
                  </a:moveTo>
                  <a:cubicBezTo>
                    <a:pt x="102" y="1"/>
                    <a:pt x="72" y="5"/>
                    <a:pt x="43" y="10"/>
                  </a:cubicBezTo>
                  <a:cubicBezTo>
                    <a:pt x="18" y="17"/>
                    <a:pt x="1" y="39"/>
                    <a:pt x="1" y="65"/>
                  </a:cubicBezTo>
                  <a:cubicBezTo>
                    <a:pt x="2" y="88"/>
                    <a:pt x="17" y="116"/>
                    <a:pt x="43" y="120"/>
                  </a:cubicBezTo>
                  <a:lnTo>
                    <a:pt x="43" y="119"/>
                  </a:lnTo>
                  <a:cubicBezTo>
                    <a:pt x="72" y="126"/>
                    <a:pt x="102" y="129"/>
                    <a:pt x="131" y="130"/>
                  </a:cubicBezTo>
                  <a:lnTo>
                    <a:pt x="205" y="130"/>
                  </a:lnTo>
                  <a:cubicBezTo>
                    <a:pt x="229" y="130"/>
                    <a:pt x="255" y="130"/>
                    <a:pt x="279" y="129"/>
                  </a:cubicBezTo>
                  <a:cubicBezTo>
                    <a:pt x="292" y="129"/>
                    <a:pt x="305" y="128"/>
                    <a:pt x="318" y="127"/>
                  </a:cubicBezTo>
                  <a:cubicBezTo>
                    <a:pt x="327" y="127"/>
                    <a:pt x="337" y="126"/>
                    <a:pt x="346" y="124"/>
                  </a:cubicBezTo>
                  <a:cubicBezTo>
                    <a:pt x="356" y="120"/>
                    <a:pt x="365" y="116"/>
                    <a:pt x="373" y="110"/>
                  </a:cubicBezTo>
                  <a:cubicBezTo>
                    <a:pt x="408" y="90"/>
                    <a:pt x="408" y="39"/>
                    <a:pt x="373" y="19"/>
                  </a:cubicBezTo>
                  <a:cubicBezTo>
                    <a:pt x="365" y="13"/>
                    <a:pt x="356" y="9"/>
                    <a:pt x="346" y="6"/>
                  </a:cubicBezTo>
                  <a:cubicBezTo>
                    <a:pt x="337" y="3"/>
                    <a:pt x="327" y="2"/>
                    <a:pt x="319" y="2"/>
                  </a:cubicBezTo>
                  <a:cubicBezTo>
                    <a:pt x="305" y="2"/>
                    <a:pt x="293" y="1"/>
                    <a:pt x="279" y="1"/>
                  </a:cubicBezTo>
                  <a:cubicBezTo>
                    <a:pt x="255" y="0"/>
                    <a:pt x="230" y="0"/>
                    <a:pt x="20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>
              <a:off x="5140125" y="2750750"/>
              <a:ext cx="19950" cy="2875"/>
            </a:xfrm>
            <a:custGeom>
              <a:rect b="b" l="l" r="r" t="t"/>
              <a:pathLst>
                <a:path extrusionOk="0" h="115" w="798">
                  <a:moveTo>
                    <a:pt x="407" y="1"/>
                  </a:moveTo>
                  <a:lnTo>
                    <a:pt x="53" y="4"/>
                  </a:lnTo>
                  <a:cubicBezTo>
                    <a:pt x="24" y="4"/>
                    <a:pt x="1" y="27"/>
                    <a:pt x="0" y="56"/>
                  </a:cubicBezTo>
                  <a:cubicBezTo>
                    <a:pt x="1" y="85"/>
                    <a:pt x="24" y="108"/>
                    <a:pt x="53" y="109"/>
                  </a:cubicBezTo>
                  <a:lnTo>
                    <a:pt x="53" y="112"/>
                  </a:lnTo>
                  <a:lnTo>
                    <a:pt x="407" y="114"/>
                  </a:lnTo>
                  <a:lnTo>
                    <a:pt x="538" y="114"/>
                  </a:lnTo>
                  <a:cubicBezTo>
                    <a:pt x="554" y="113"/>
                    <a:pt x="571" y="109"/>
                    <a:pt x="584" y="108"/>
                  </a:cubicBezTo>
                  <a:lnTo>
                    <a:pt x="670" y="103"/>
                  </a:lnTo>
                  <a:cubicBezTo>
                    <a:pt x="701" y="103"/>
                    <a:pt x="733" y="99"/>
                    <a:pt x="764" y="90"/>
                  </a:cubicBezTo>
                  <a:cubicBezTo>
                    <a:pt x="797" y="81"/>
                    <a:pt x="797" y="34"/>
                    <a:pt x="764" y="25"/>
                  </a:cubicBezTo>
                  <a:cubicBezTo>
                    <a:pt x="733" y="16"/>
                    <a:pt x="701" y="12"/>
                    <a:pt x="670" y="12"/>
                  </a:cubicBezTo>
                  <a:lnTo>
                    <a:pt x="584" y="7"/>
                  </a:lnTo>
                  <a:cubicBezTo>
                    <a:pt x="571" y="6"/>
                    <a:pt x="555" y="2"/>
                    <a:pt x="53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>
              <a:off x="5574550" y="2840650"/>
              <a:ext cx="12700" cy="3500"/>
            </a:xfrm>
            <a:custGeom>
              <a:rect b="b" l="l" r="r" t="t"/>
              <a:pathLst>
                <a:path extrusionOk="0" h="140" w="508">
                  <a:moveTo>
                    <a:pt x="54" y="1"/>
                  </a:moveTo>
                  <a:cubicBezTo>
                    <a:pt x="26" y="1"/>
                    <a:pt x="1" y="31"/>
                    <a:pt x="3" y="58"/>
                  </a:cubicBezTo>
                  <a:cubicBezTo>
                    <a:pt x="3" y="88"/>
                    <a:pt x="28" y="113"/>
                    <a:pt x="59" y="114"/>
                  </a:cubicBezTo>
                  <a:lnTo>
                    <a:pt x="275" y="136"/>
                  </a:lnTo>
                  <a:cubicBezTo>
                    <a:pt x="309" y="139"/>
                    <a:pt x="344" y="140"/>
                    <a:pt x="379" y="140"/>
                  </a:cubicBezTo>
                  <a:lnTo>
                    <a:pt x="435" y="140"/>
                  </a:lnTo>
                  <a:cubicBezTo>
                    <a:pt x="437" y="140"/>
                    <a:pt x="440" y="140"/>
                    <a:pt x="442" y="140"/>
                  </a:cubicBezTo>
                  <a:cubicBezTo>
                    <a:pt x="461" y="140"/>
                    <a:pt x="482" y="139"/>
                    <a:pt x="495" y="124"/>
                  </a:cubicBezTo>
                  <a:cubicBezTo>
                    <a:pt x="506" y="113"/>
                    <a:pt x="508" y="96"/>
                    <a:pt x="500" y="83"/>
                  </a:cubicBezTo>
                  <a:cubicBezTo>
                    <a:pt x="490" y="62"/>
                    <a:pt x="468" y="58"/>
                    <a:pt x="447" y="54"/>
                  </a:cubicBezTo>
                  <a:lnTo>
                    <a:pt x="396" y="43"/>
                  </a:lnTo>
                  <a:cubicBezTo>
                    <a:pt x="357" y="36"/>
                    <a:pt x="318" y="28"/>
                    <a:pt x="278" y="24"/>
                  </a:cubicBezTo>
                  <a:lnTo>
                    <a:pt x="59" y="1"/>
                  </a:lnTo>
                  <a:cubicBezTo>
                    <a:pt x="57" y="1"/>
                    <a:pt x="56" y="1"/>
                    <a:pt x="5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>
              <a:off x="5569225" y="2853800"/>
              <a:ext cx="12600" cy="3100"/>
            </a:xfrm>
            <a:custGeom>
              <a:rect b="b" l="l" r="r" t="t"/>
              <a:pathLst>
                <a:path extrusionOk="0" h="124" w="504">
                  <a:moveTo>
                    <a:pt x="180" y="1"/>
                  </a:moveTo>
                  <a:cubicBezTo>
                    <a:pt x="148" y="1"/>
                    <a:pt x="117" y="1"/>
                    <a:pt x="85" y="1"/>
                  </a:cubicBezTo>
                  <a:cubicBezTo>
                    <a:pt x="84" y="1"/>
                    <a:pt x="82" y="1"/>
                    <a:pt x="81" y="1"/>
                  </a:cubicBezTo>
                  <a:cubicBezTo>
                    <a:pt x="1" y="1"/>
                    <a:pt x="1" y="123"/>
                    <a:pt x="81" y="123"/>
                  </a:cubicBezTo>
                  <a:cubicBezTo>
                    <a:pt x="82" y="123"/>
                    <a:pt x="84" y="123"/>
                    <a:pt x="85" y="123"/>
                  </a:cubicBezTo>
                  <a:lnTo>
                    <a:pt x="86" y="123"/>
                  </a:lnTo>
                  <a:cubicBezTo>
                    <a:pt x="122" y="123"/>
                    <a:pt x="157" y="124"/>
                    <a:pt x="193" y="124"/>
                  </a:cubicBezTo>
                  <a:cubicBezTo>
                    <a:pt x="220" y="124"/>
                    <a:pt x="248" y="124"/>
                    <a:pt x="275" y="122"/>
                  </a:cubicBezTo>
                  <a:lnTo>
                    <a:pt x="365" y="119"/>
                  </a:lnTo>
                  <a:cubicBezTo>
                    <a:pt x="383" y="119"/>
                    <a:pt x="401" y="117"/>
                    <a:pt x="418" y="113"/>
                  </a:cubicBezTo>
                  <a:cubicBezTo>
                    <a:pt x="430" y="110"/>
                    <a:pt x="433" y="105"/>
                    <a:pt x="442" y="104"/>
                  </a:cubicBezTo>
                  <a:cubicBezTo>
                    <a:pt x="452" y="103"/>
                    <a:pt x="458" y="101"/>
                    <a:pt x="467" y="99"/>
                  </a:cubicBezTo>
                  <a:cubicBezTo>
                    <a:pt x="503" y="93"/>
                    <a:pt x="503" y="33"/>
                    <a:pt x="467" y="25"/>
                  </a:cubicBezTo>
                  <a:cubicBezTo>
                    <a:pt x="458" y="23"/>
                    <a:pt x="450" y="21"/>
                    <a:pt x="442" y="20"/>
                  </a:cubicBezTo>
                  <a:cubicBezTo>
                    <a:pt x="436" y="19"/>
                    <a:pt x="430" y="17"/>
                    <a:pt x="424" y="14"/>
                  </a:cubicBezTo>
                  <a:cubicBezTo>
                    <a:pt x="408" y="8"/>
                    <a:pt x="392" y="6"/>
                    <a:pt x="375" y="6"/>
                  </a:cubicBezTo>
                  <a:cubicBezTo>
                    <a:pt x="372" y="6"/>
                    <a:pt x="369" y="6"/>
                    <a:pt x="365" y="6"/>
                  </a:cubicBezTo>
                  <a:lnTo>
                    <a:pt x="274" y="2"/>
                  </a:lnTo>
                  <a:cubicBezTo>
                    <a:pt x="243" y="1"/>
                    <a:pt x="211" y="1"/>
                    <a:pt x="18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>
              <a:off x="5394250" y="2848825"/>
              <a:ext cx="14175" cy="2750"/>
            </a:xfrm>
            <a:custGeom>
              <a:rect b="b" l="l" r="r" t="t"/>
              <a:pathLst>
                <a:path extrusionOk="0" h="110" w="567">
                  <a:moveTo>
                    <a:pt x="102" y="1"/>
                  </a:moveTo>
                  <a:cubicBezTo>
                    <a:pt x="92" y="1"/>
                    <a:pt x="82" y="1"/>
                    <a:pt x="72" y="2"/>
                  </a:cubicBezTo>
                  <a:cubicBezTo>
                    <a:pt x="1" y="2"/>
                    <a:pt x="1" y="108"/>
                    <a:pt x="72" y="108"/>
                  </a:cubicBezTo>
                  <a:cubicBezTo>
                    <a:pt x="84" y="108"/>
                    <a:pt x="97" y="109"/>
                    <a:pt x="110" y="109"/>
                  </a:cubicBezTo>
                  <a:cubicBezTo>
                    <a:pt x="116" y="109"/>
                    <a:pt x="122" y="109"/>
                    <a:pt x="129" y="108"/>
                  </a:cubicBezTo>
                  <a:cubicBezTo>
                    <a:pt x="146" y="107"/>
                    <a:pt x="168" y="104"/>
                    <a:pt x="188" y="104"/>
                  </a:cubicBezTo>
                  <a:lnTo>
                    <a:pt x="303" y="100"/>
                  </a:lnTo>
                  <a:cubicBezTo>
                    <a:pt x="379" y="98"/>
                    <a:pt x="459" y="100"/>
                    <a:pt x="534" y="87"/>
                  </a:cubicBezTo>
                  <a:cubicBezTo>
                    <a:pt x="566" y="82"/>
                    <a:pt x="566" y="28"/>
                    <a:pt x="534" y="23"/>
                  </a:cubicBezTo>
                  <a:cubicBezTo>
                    <a:pt x="459" y="10"/>
                    <a:pt x="379" y="12"/>
                    <a:pt x="303" y="10"/>
                  </a:cubicBezTo>
                  <a:lnTo>
                    <a:pt x="191" y="6"/>
                  </a:lnTo>
                  <a:cubicBezTo>
                    <a:pt x="171" y="6"/>
                    <a:pt x="151" y="4"/>
                    <a:pt x="132" y="2"/>
                  </a:cubicBezTo>
                  <a:cubicBezTo>
                    <a:pt x="122" y="1"/>
                    <a:pt x="112" y="1"/>
                    <a:pt x="10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>
              <a:off x="5178525" y="2618350"/>
              <a:ext cx="15000" cy="3650"/>
            </a:xfrm>
            <a:custGeom>
              <a:rect b="b" l="l" r="r" t="t"/>
              <a:pathLst>
                <a:path extrusionOk="0" h="146" w="600">
                  <a:moveTo>
                    <a:pt x="240" y="1"/>
                  </a:moveTo>
                  <a:cubicBezTo>
                    <a:pt x="222" y="1"/>
                    <a:pt x="204" y="1"/>
                    <a:pt x="186" y="3"/>
                  </a:cubicBezTo>
                  <a:cubicBezTo>
                    <a:pt x="137" y="3"/>
                    <a:pt x="90" y="9"/>
                    <a:pt x="44" y="24"/>
                  </a:cubicBezTo>
                  <a:cubicBezTo>
                    <a:pt x="17" y="31"/>
                    <a:pt x="0" y="57"/>
                    <a:pt x="4" y="84"/>
                  </a:cubicBezTo>
                  <a:cubicBezTo>
                    <a:pt x="8" y="111"/>
                    <a:pt x="31" y="132"/>
                    <a:pt x="58" y="132"/>
                  </a:cubicBezTo>
                  <a:cubicBezTo>
                    <a:pt x="69" y="133"/>
                    <a:pt x="79" y="134"/>
                    <a:pt x="89" y="134"/>
                  </a:cubicBezTo>
                  <a:cubicBezTo>
                    <a:pt x="100" y="134"/>
                    <a:pt x="110" y="133"/>
                    <a:pt x="121" y="132"/>
                  </a:cubicBezTo>
                  <a:cubicBezTo>
                    <a:pt x="142" y="131"/>
                    <a:pt x="163" y="130"/>
                    <a:pt x="183" y="130"/>
                  </a:cubicBezTo>
                  <a:cubicBezTo>
                    <a:pt x="195" y="130"/>
                    <a:pt x="208" y="130"/>
                    <a:pt x="221" y="130"/>
                  </a:cubicBezTo>
                  <a:cubicBezTo>
                    <a:pt x="251" y="130"/>
                    <a:pt x="281" y="131"/>
                    <a:pt x="311" y="131"/>
                  </a:cubicBezTo>
                  <a:cubicBezTo>
                    <a:pt x="355" y="133"/>
                    <a:pt x="395" y="137"/>
                    <a:pt x="436" y="141"/>
                  </a:cubicBezTo>
                  <a:cubicBezTo>
                    <a:pt x="459" y="143"/>
                    <a:pt x="485" y="145"/>
                    <a:pt x="510" y="145"/>
                  </a:cubicBezTo>
                  <a:cubicBezTo>
                    <a:pt x="529" y="145"/>
                    <a:pt x="547" y="144"/>
                    <a:pt x="564" y="140"/>
                  </a:cubicBezTo>
                  <a:cubicBezTo>
                    <a:pt x="591" y="132"/>
                    <a:pt x="599" y="100"/>
                    <a:pt x="580" y="81"/>
                  </a:cubicBezTo>
                  <a:cubicBezTo>
                    <a:pt x="548" y="51"/>
                    <a:pt x="497" y="35"/>
                    <a:pt x="455" y="25"/>
                  </a:cubicBezTo>
                  <a:cubicBezTo>
                    <a:pt x="408" y="14"/>
                    <a:pt x="362" y="7"/>
                    <a:pt x="315" y="4"/>
                  </a:cubicBezTo>
                  <a:cubicBezTo>
                    <a:pt x="289" y="2"/>
                    <a:pt x="265" y="1"/>
                    <a:pt x="24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1">
  <p:cSld name="CUSTOM_1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3"/>
          <p:cNvSpPr txBox="1"/>
          <p:nvPr>
            <p:ph type="ctrTitle"/>
          </p:nvPr>
        </p:nvSpPr>
        <p:spPr>
          <a:xfrm flipH="1">
            <a:off x="3138600" y="1749725"/>
            <a:ext cx="3160800" cy="48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 sz="1400">
                <a:solidFill>
                  <a:schemeClr val="accent4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 sz="1400">
                <a:solidFill>
                  <a:schemeClr val="accent4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 sz="1400">
                <a:solidFill>
                  <a:schemeClr val="accent4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 sz="1400">
                <a:solidFill>
                  <a:schemeClr val="accent4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 sz="1400">
                <a:solidFill>
                  <a:schemeClr val="accent4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 sz="1400">
                <a:solidFill>
                  <a:schemeClr val="accent4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 sz="1400">
                <a:solidFill>
                  <a:schemeClr val="accent4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 sz="1400">
                <a:solidFill>
                  <a:schemeClr val="accent4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 sz="1400"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116" name="Google Shape;116;p13"/>
          <p:cNvSpPr txBox="1"/>
          <p:nvPr>
            <p:ph idx="1" type="subTitle"/>
          </p:nvPr>
        </p:nvSpPr>
        <p:spPr>
          <a:xfrm flipH="1">
            <a:off x="2844600" y="540000"/>
            <a:ext cx="3454800" cy="114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9pPr>
          </a:lstStyle>
          <a:p/>
        </p:txBody>
      </p:sp>
      <p:grpSp>
        <p:nvGrpSpPr>
          <p:cNvPr id="117" name="Google Shape;117;p13"/>
          <p:cNvGrpSpPr/>
          <p:nvPr/>
        </p:nvGrpSpPr>
        <p:grpSpPr>
          <a:xfrm>
            <a:off x="5855892" y="2765248"/>
            <a:ext cx="3850083" cy="3030809"/>
            <a:chOff x="5855892" y="2765248"/>
            <a:chExt cx="3850083" cy="3030809"/>
          </a:xfrm>
        </p:grpSpPr>
        <p:sp>
          <p:nvSpPr>
            <p:cNvPr id="118" name="Google Shape;118;p13"/>
            <p:cNvSpPr/>
            <p:nvPr/>
          </p:nvSpPr>
          <p:spPr>
            <a:xfrm flipH="1">
              <a:off x="5855892" y="2765248"/>
              <a:ext cx="3850083" cy="3030809"/>
            </a:xfrm>
            <a:custGeom>
              <a:rect b="b" l="l" r="r" t="t"/>
              <a:pathLst>
                <a:path extrusionOk="0" h="17376" w="22073">
                  <a:moveTo>
                    <a:pt x="1149" y="0"/>
                  </a:moveTo>
                  <a:cubicBezTo>
                    <a:pt x="1" y="0"/>
                    <a:pt x="975" y="2695"/>
                    <a:pt x="1358" y="3386"/>
                  </a:cubicBezTo>
                  <a:cubicBezTo>
                    <a:pt x="2198" y="4899"/>
                    <a:pt x="3524" y="6098"/>
                    <a:pt x="4943" y="7061"/>
                  </a:cubicBezTo>
                  <a:cubicBezTo>
                    <a:pt x="6771" y="8300"/>
                    <a:pt x="8801" y="9217"/>
                    <a:pt x="10658" y="10413"/>
                  </a:cubicBezTo>
                  <a:cubicBezTo>
                    <a:pt x="11457" y="10929"/>
                    <a:pt x="12230" y="11501"/>
                    <a:pt x="12866" y="12205"/>
                  </a:cubicBezTo>
                  <a:cubicBezTo>
                    <a:pt x="13900" y="13351"/>
                    <a:pt x="14533" y="14792"/>
                    <a:pt x="15350" y="16101"/>
                  </a:cubicBezTo>
                  <a:cubicBezTo>
                    <a:pt x="15612" y="16521"/>
                    <a:pt x="15913" y="16946"/>
                    <a:pt x="16354" y="17170"/>
                  </a:cubicBezTo>
                  <a:cubicBezTo>
                    <a:pt x="16670" y="17332"/>
                    <a:pt x="17026" y="17376"/>
                    <a:pt x="17384" y="17376"/>
                  </a:cubicBezTo>
                  <a:cubicBezTo>
                    <a:pt x="17538" y="17376"/>
                    <a:pt x="17691" y="17368"/>
                    <a:pt x="17843" y="17358"/>
                  </a:cubicBezTo>
                  <a:cubicBezTo>
                    <a:pt x="18720" y="17300"/>
                    <a:pt x="19595" y="17192"/>
                    <a:pt x="20459" y="17032"/>
                  </a:cubicBezTo>
                  <a:cubicBezTo>
                    <a:pt x="20939" y="16945"/>
                    <a:pt x="21463" y="16811"/>
                    <a:pt x="21742" y="16411"/>
                  </a:cubicBezTo>
                  <a:cubicBezTo>
                    <a:pt x="22072" y="15937"/>
                    <a:pt x="21926" y="15287"/>
                    <a:pt x="21702" y="14755"/>
                  </a:cubicBezTo>
                  <a:cubicBezTo>
                    <a:pt x="20625" y="12206"/>
                    <a:pt x="18172" y="10535"/>
                    <a:pt x="15740" y="9217"/>
                  </a:cubicBezTo>
                  <a:cubicBezTo>
                    <a:pt x="13914" y="8227"/>
                    <a:pt x="12030" y="7347"/>
                    <a:pt x="10191" y="6384"/>
                  </a:cubicBezTo>
                  <a:cubicBezTo>
                    <a:pt x="8553" y="5526"/>
                    <a:pt x="6939" y="4603"/>
                    <a:pt x="5465" y="3480"/>
                  </a:cubicBezTo>
                  <a:cubicBezTo>
                    <a:pt x="4223" y="2534"/>
                    <a:pt x="3150" y="816"/>
                    <a:pt x="1746" y="164"/>
                  </a:cubicBezTo>
                  <a:cubicBezTo>
                    <a:pt x="1502" y="51"/>
                    <a:pt x="1306" y="0"/>
                    <a:pt x="11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19" name="Google Shape;119;p13"/>
            <p:cNvGrpSpPr/>
            <p:nvPr/>
          </p:nvGrpSpPr>
          <p:grpSpPr>
            <a:xfrm>
              <a:off x="8320882" y="3662814"/>
              <a:ext cx="301490" cy="101204"/>
              <a:chOff x="8273257" y="3662814"/>
              <a:chExt cx="301490" cy="101204"/>
            </a:xfrm>
          </p:grpSpPr>
          <p:sp>
            <p:nvSpPr>
              <p:cNvPr id="120" name="Google Shape;120;p13"/>
              <p:cNvSpPr/>
              <p:nvPr/>
            </p:nvSpPr>
            <p:spPr>
              <a:xfrm>
                <a:off x="8412651" y="3672361"/>
                <a:ext cx="162096" cy="91656"/>
              </a:xfrm>
              <a:custGeom>
                <a:rect b="b" l="l" r="r" t="t"/>
                <a:pathLst>
                  <a:path extrusionOk="0" h="432" w="764">
                    <a:moveTo>
                      <a:pt x="693" y="0"/>
                    </a:moveTo>
                    <a:cubicBezTo>
                      <a:pt x="688" y="0"/>
                      <a:pt x="683" y="1"/>
                      <a:pt x="677" y="2"/>
                    </a:cubicBezTo>
                    <a:cubicBezTo>
                      <a:pt x="663" y="6"/>
                      <a:pt x="650" y="8"/>
                      <a:pt x="637" y="12"/>
                    </a:cubicBezTo>
                    <a:cubicBezTo>
                      <a:pt x="619" y="17"/>
                      <a:pt x="601" y="24"/>
                      <a:pt x="585" y="32"/>
                    </a:cubicBezTo>
                    <a:lnTo>
                      <a:pt x="507" y="69"/>
                    </a:lnTo>
                    <a:cubicBezTo>
                      <a:pt x="455" y="92"/>
                      <a:pt x="404" y="119"/>
                      <a:pt x="354" y="144"/>
                    </a:cubicBezTo>
                    <a:lnTo>
                      <a:pt x="46" y="298"/>
                    </a:lnTo>
                    <a:cubicBezTo>
                      <a:pt x="12" y="319"/>
                      <a:pt x="0" y="363"/>
                      <a:pt x="21" y="396"/>
                    </a:cubicBezTo>
                    <a:cubicBezTo>
                      <a:pt x="35" y="419"/>
                      <a:pt x="59" y="431"/>
                      <a:pt x="84" y="431"/>
                    </a:cubicBezTo>
                    <a:cubicBezTo>
                      <a:pt x="96" y="431"/>
                      <a:pt x="108" y="429"/>
                      <a:pt x="119" y="423"/>
                    </a:cubicBezTo>
                    <a:lnTo>
                      <a:pt x="431" y="276"/>
                    </a:lnTo>
                    <a:cubicBezTo>
                      <a:pt x="483" y="252"/>
                      <a:pt x="535" y="228"/>
                      <a:pt x="586" y="203"/>
                    </a:cubicBezTo>
                    <a:lnTo>
                      <a:pt x="660" y="166"/>
                    </a:lnTo>
                    <a:cubicBezTo>
                      <a:pt x="688" y="150"/>
                      <a:pt x="715" y="130"/>
                      <a:pt x="739" y="108"/>
                    </a:cubicBezTo>
                    <a:cubicBezTo>
                      <a:pt x="760" y="88"/>
                      <a:pt x="764" y="57"/>
                      <a:pt x="750" y="31"/>
                    </a:cubicBezTo>
                    <a:cubicBezTo>
                      <a:pt x="738" y="12"/>
                      <a:pt x="716" y="0"/>
                      <a:pt x="69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13"/>
              <p:cNvSpPr/>
              <p:nvPr/>
            </p:nvSpPr>
            <p:spPr>
              <a:xfrm>
                <a:off x="8273257" y="3662814"/>
                <a:ext cx="153821" cy="63226"/>
              </a:xfrm>
              <a:custGeom>
                <a:rect b="b" l="l" r="r" t="t"/>
                <a:pathLst>
                  <a:path extrusionOk="0" h="298" w="725">
                    <a:moveTo>
                      <a:pt x="675" y="0"/>
                    </a:moveTo>
                    <a:cubicBezTo>
                      <a:pt x="674" y="0"/>
                      <a:pt x="674" y="0"/>
                      <a:pt x="674" y="0"/>
                    </a:cubicBezTo>
                    <a:cubicBezTo>
                      <a:pt x="618" y="1"/>
                      <a:pt x="563" y="15"/>
                      <a:pt x="509" y="28"/>
                    </a:cubicBezTo>
                    <a:cubicBezTo>
                      <a:pt x="454" y="41"/>
                      <a:pt x="403" y="53"/>
                      <a:pt x="350" y="70"/>
                    </a:cubicBezTo>
                    <a:cubicBezTo>
                      <a:pt x="244" y="105"/>
                      <a:pt x="139" y="145"/>
                      <a:pt x="37" y="189"/>
                    </a:cubicBezTo>
                    <a:cubicBezTo>
                      <a:pt x="8" y="202"/>
                      <a:pt x="0" y="244"/>
                      <a:pt x="15" y="268"/>
                    </a:cubicBezTo>
                    <a:cubicBezTo>
                      <a:pt x="27" y="287"/>
                      <a:pt x="46" y="297"/>
                      <a:pt x="66" y="297"/>
                    </a:cubicBezTo>
                    <a:cubicBezTo>
                      <a:pt x="76" y="297"/>
                      <a:pt x="86" y="295"/>
                      <a:pt x="96" y="289"/>
                    </a:cubicBezTo>
                    <a:cubicBezTo>
                      <a:pt x="188" y="248"/>
                      <a:pt x="287" y="210"/>
                      <a:pt x="387" y="176"/>
                    </a:cubicBezTo>
                    <a:cubicBezTo>
                      <a:pt x="436" y="159"/>
                      <a:pt x="486" y="141"/>
                      <a:pt x="535" y="123"/>
                    </a:cubicBezTo>
                    <a:cubicBezTo>
                      <a:pt x="588" y="108"/>
                      <a:pt x="641" y="90"/>
                      <a:pt x="692" y="68"/>
                    </a:cubicBezTo>
                    <a:cubicBezTo>
                      <a:pt x="725" y="52"/>
                      <a:pt x="708" y="0"/>
                      <a:pt x="6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2" name="Google Shape;122;p13"/>
            <p:cNvGrpSpPr/>
            <p:nvPr/>
          </p:nvGrpSpPr>
          <p:grpSpPr>
            <a:xfrm>
              <a:off x="7235032" y="4603489"/>
              <a:ext cx="301490" cy="101204"/>
              <a:chOff x="8273257" y="3662814"/>
              <a:chExt cx="301490" cy="101204"/>
            </a:xfrm>
          </p:grpSpPr>
          <p:sp>
            <p:nvSpPr>
              <p:cNvPr id="123" name="Google Shape;123;p13"/>
              <p:cNvSpPr/>
              <p:nvPr/>
            </p:nvSpPr>
            <p:spPr>
              <a:xfrm>
                <a:off x="8412651" y="3672361"/>
                <a:ext cx="162096" cy="91656"/>
              </a:xfrm>
              <a:custGeom>
                <a:rect b="b" l="l" r="r" t="t"/>
                <a:pathLst>
                  <a:path extrusionOk="0" h="432" w="764">
                    <a:moveTo>
                      <a:pt x="693" y="0"/>
                    </a:moveTo>
                    <a:cubicBezTo>
                      <a:pt x="688" y="0"/>
                      <a:pt x="683" y="1"/>
                      <a:pt x="677" y="2"/>
                    </a:cubicBezTo>
                    <a:cubicBezTo>
                      <a:pt x="663" y="6"/>
                      <a:pt x="650" y="8"/>
                      <a:pt x="637" y="12"/>
                    </a:cubicBezTo>
                    <a:cubicBezTo>
                      <a:pt x="619" y="17"/>
                      <a:pt x="601" y="24"/>
                      <a:pt x="585" y="32"/>
                    </a:cubicBezTo>
                    <a:lnTo>
                      <a:pt x="507" y="69"/>
                    </a:lnTo>
                    <a:cubicBezTo>
                      <a:pt x="455" y="92"/>
                      <a:pt x="404" y="119"/>
                      <a:pt x="354" y="144"/>
                    </a:cubicBezTo>
                    <a:lnTo>
                      <a:pt x="46" y="298"/>
                    </a:lnTo>
                    <a:cubicBezTo>
                      <a:pt x="12" y="319"/>
                      <a:pt x="0" y="363"/>
                      <a:pt x="21" y="396"/>
                    </a:cubicBezTo>
                    <a:cubicBezTo>
                      <a:pt x="35" y="419"/>
                      <a:pt x="59" y="431"/>
                      <a:pt x="84" y="431"/>
                    </a:cubicBezTo>
                    <a:cubicBezTo>
                      <a:pt x="96" y="431"/>
                      <a:pt x="108" y="429"/>
                      <a:pt x="119" y="423"/>
                    </a:cubicBezTo>
                    <a:lnTo>
                      <a:pt x="431" y="276"/>
                    </a:lnTo>
                    <a:cubicBezTo>
                      <a:pt x="483" y="252"/>
                      <a:pt x="535" y="228"/>
                      <a:pt x="586" y="203"/>
                    </a:cubicBezTo>
                    <a:lnTo>
                      <a:pt x="660" y="166"/>
                    </a:lnTo>
                    <a:cubicBezTo>
                      <a:pt x="688" y="150"/>
                      <a:pt x="715" y="130"/>
                      <a:pt x="739" y="108"/>
                    </a:cubicBezTo>
                    <a:cubicBezTo>
                      <a:pt x="760" y="88"/>
                      <a:pt x="764" y="57"/>
                      <a:pt x="750" y="31"/>
                    </a:cubicBezTo>
                    <a:cubicBezTo>
                      <a:pt x="738" y="12"/>
                      <a:pt x="716" y="0"/>
                      <a:pt x="69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13"/>
              <p:cNvSpPr/>
              <p:nvPr/>
            </p:nvSpPr>
            <p:spPr>
              <a:xfrm>
                <a:off x="8273257" y="3662814"/>
                <a:ext cx="153821" cy="63226"/>
              </a:xfrm>
              <a:custGeom>
                <a:rect b="b" l="l" r="r" t="t"/>
                <a:pathLst>
                  <a:path extrusionOk="0" h="298" w="725">
                    <a:moveTo>
                      <a:pt x="675" y="0"/>
                    </a:moveTo>
                    <a:cubicBezTo>
                      <a:pt x="674" y="0"/>
                      <a:pt x="674" y="0"/>
                      <a:pt x="674" y="0"/>
                    </a:cubicBezTo>
                    <a:cubicBezTo>
                      <a:pt x="618" y="1"/>
                      <a:pt x="563" y="15"/>
                      <a:pt x="509" y="28"/>
                    </a:cubicBezTo>
                    <a:cubicBezTo>
                      <a:pt x="454" y="41"/>
                      <a:pt x="403" y="53"/>
                      <a:pt x="350" y="70"/>
                    </a:cubicBezTo>
                    <a:cubicBezTo>
                      <a:pt x="244" y="105"/>
                      <a:pt x="139" y="145"/>
                      <a:pt x="37" y="189"/>
                    </a:cubicBezTo>
                    <a:cubicBezTo>
                      <a:pt x="8" y="202"/>
                      <a:pt x="0" y="244"/>
                      <a:pt x="15" y="268"/>
                    </a:cubicBezTo>
                    <a:cubicBezTo>
                      <a:pt x="27" y="287"/>
                      <a:pt x="46" y="297"/>
                      <a:pt x="66" y="297"/>
                    </a:cubicBezTo>
                    <a:cubicBezTo>
                      <a:pt x="76" y="297"/>
                      <a:pt x="86" y="295"/>
                      <a:pt x="96" y="289"/>
                    </a:cubicBezTo>
                    <a:cubicBezTo>
                      <a:pt x="188" y="248"/>
                      <a:pt x="287" y="210"/>
                      <a:pt x="387" y="176"/>
                    </a:cubicBezTo>
                    <a:cubicBezTo>
                      <a:pt x="436" y="159"/>
                      <a:pt x="486" y="141"/>
                      <a:pt x="535" y="123"/>
                    </a:cubicBezTo>
                    <a:cubicBezTo>
                      <a:pt x="588" y="108"/>
                      <a:pt x="641" y="90"/>
                      <a:pt x="692" y="68"/>
                    </a:cubicBezTo>
                    <a:cubicBezTo>
                      <a:pt x="725" y="52"/>
                      <a:pt x="708" y="0"/>
                      <a:pt x="6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2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4"/>
          <p:cNvSpPr txBox="1"/>
          <p:nvPr>
            <p:ph idx="1" type="body"/>
          </p:nvPr>
        </p:nvSpPr>
        <p:spPr>
          <a:xfrm>
            <a:off x="720000" y="2350300"/>
            <a:ext cx="3904500" cy="223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1400">
                <a:solidFill>
                  <a:schemeClr val="accent4"/>
                </a:solidFill>
              </a:defRPr>
            </a:lvl1pPr>
            <a:lvl2pPr indent="-3175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○"/>
              <a:defRPr>
                <a:solidFill>
                  <a:schemeClr val="accent4"/>
                </a:solidFill>
              </a:defRPr>
            </a:lvl2pPr>
            <a:lvl3pPr indent="-31750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>
                <a:solidFill>
                  <a:schemeClr val="accent4"/>
                </a:solidFill>
              </a:defRPr>
            </a:lvl3pPr>
            <a:lvl4pPr indent="-3175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>
                <a:solidFill>
                  <a:schemeClr val="accent4"/>
                </a:solidFill>
              </a:defRPr>
            </a:lvl4pPr>
            <a:lvl5pPr indent="-3175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○"/>
              <a:defRPr>
                <a:solidFill>
                  <a:schemeClr val="accent4"/>
                </a:solidFill>
              </a:defRPr>
            </a:lvl5pPr>
            <a:lvl6pPr indent="-3175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>
                <a:solidFill>
                  <a:schemeClr val="accent4"/>
                </a:solidFill>
              </a:defRPr>
            </a:lvl6pPr>
            <a:lvl7pPr indent="-3175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>
                <a:solidFill>
                  <a:schemeClr val="accent4"/>
                </a:solidFill>
              </a:defRPr>
            </a:lvl7pPr>
            <a:lvl8pPr indent="-3175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○"/>
              <a:defRPr>
                <a:solidFill>
                  <a:schemeClr val="accent4"/>
                </a:solidFill>
              </a:defRPr>
            </a:lvl8pPr>
            <a:lvl9pPr indent="-3175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4"/>
              </a:buClr>
              <a:buSzPts val="1400"/>
              <a:buChar char="■"/>
              <a:defRPr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127" name="Google Shape;127;p14"/>
          <p:cNvSpPr txBox="1"/>
          <p:nvPr>
            <p:ph type="title"/>
          </p:nvPr>
        </p:nvSpPr>
        <p:spPr>
          <a:xfrm>
            <a:off x="720000" y="1717825"/>
            <a:ext cx="5072400" cy="50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CUSTOM_22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" name="Google Shape;129;p15"/>
          <p:cNvGrpSpPr/>
          <p:nvPr/>
        </p:nvGrpSpPr>
        <p:grpSpPr>
          <a:xfrm>
            <a:off x="-1084500" y="-116746"/>
            <a:ext cx="9508497" cy="4534529"/>
            <a:chOff x="-1084500" y="-116750"/>
            <a:chExt cx="9508497" cy="4224847"/>
          </a:xfrm>
        </p:grpSpPr>
        <p:sp>
          <p:nvSpPr>
            <p:cNvPr id="130" name="Google Shape;130;p15"/>
            <p:cNvSpPr/>
            <p:nvPr/>
          </p:nvSpPr>
          <p:spPr>
            <a:xfrm flipH="1">
              <a:off x="-1084500" y="-116750"/>
              <a:ext cx="9508497" cy="4224847"/>
            </a:xfrm>
            <a:custGeom>
              <a:rect b="b" l="l" r="r" t="t"/>
              <a:pathLst>
                <a:path extrusionOk="0" h="26906" w="60555">
                  <a:moveTo>
                    <a:pt x="30368" y="1"/>
                  </a:moveTo>
                  <a:cubicBezTo>
                    <a:pt x="29859" y="1"/>
                    <a:pt x="29289" y="93"/>
                    <a:pt x="28992" y="105"/>
                  </a:cubicBezTo>
                  <a:lnTo>
                    <a:pt x="25316" y="255"/>
                  </a:lnTo>
                  <a:cubicBezTo>
                    <a:pt x="24289" y="297"/>
                    <a:pt x="23262" y="343"/>
                    <a:pt x="22235" y="382"/>
                  </a:cubicBezTo>
                  <a:cubicBezTo>
                    <a:pt x="21241" y="420"/>
                    <a:pt x="20858" y="575"/>
                    <a:pt x="19992" y="1085"/>
                  </a:cubicBezTo>
                  <a:cubicBezTo>
                    <a:pt x="18442" y="1998"/>
                    <a:pt x="16834" y="2805"/>
                    <a:pt x="15216" y="3589"/>
                  </a:cubicBezTo>
                  <a:cubicBezTo>
                    <a:pt x="10132" y="6050"/>
                    <a:pt x="3799" y="8371"/>
                    <a:pt x="918" y="13609"/>
                  </a:cubicBezTo>
                  <a:cubicBezTo>
                    <a:pt x="1" y="15277"/>
                    <a:pt x="44" y="16824"/>
                    <a:pt x="912" y="18515"/>
                  </a:cubicBezTo>
                  <a:cubicBezTo>
                    <a:pt x="3962" y="24466"/>
                    <a:pt x="10965" y="25739"/>
                    <a:pt x="17006" y="26454"/>
                  </a:cubicBezTo>
                  <a:cubicBezTo>
                    <a:pt x="17872" y="26557"/>
                    <a:pt x="18795" y="26736"/>
                    <a:pt x="19683" y="26736"/>
                  </a:cubicBezTo>
                  <a:cubicBezTo>
                    <a:pt x="19821" y="26736"/>
                    <a:pt x="19959" y="26731"/>
                    <a:pt x="20095" y="26722"/>
                  </a:cubicBezTo>
                  <a:cubicBezTo>
                    <a:pt x="20696" y="26679"/>
                    <a:pt x="21227" y="26546"/>
                    <a:pt x="21817" y="26546"/>
                  </a:cubicBezTo>
                  <a:cubicBezTo>
                    <a:pt x="21917" y="26546"/>
                    <a:pt x="22020" y="26549"/>
                    <a:pt x="22125" y="26558"/>
                  </a:cubicBezTo>
                  <a:lnTo>
                    <a:pt x="22310" y="26574"/>
                  </a:lnTo>
                  <a:cubicBezTo>
                    <a:pt x="24357" y="26746"/>
                    <a:pt x="26382" y="26905"/>
                    <a:pt x="28439" y="26905"/>
                  </a:cubicBezTo>
                  <a:cubicBezTo>
                    <a:pt x="28546" y="26905"/>
                    <a:pt x="28654" y="26905"/>
                    <a:pt x="28762" y="26904"/>
                  </a:cubicBezTo>
                  <a:cubicBezTo>
                    <a:pt x="31570" y="26880"/>
                    <a:pt x="34392" y="26703"/>
                    <a:pt x="37183" y="26397"/>
                  </a:cubicBezTo>
                  <a:cubicBezTo>
                    <a:pt x="40909" y="25991"/>
                    <a:pt x="44586" y="25231"/>
                    <a:pt x="48222" y="24336"/>
                  </a:cubicBezTo>
                  <a:cubicBezTo>
                    <a:pt x="51765" y="23463"/>
                    <a:pt x="55234" y="22562"/>
                    <a:pt x="58428" y="20736"/>
                  </a:cubicBezTo>
                  <a:cubicBezTo>
                    <a:pt x="59364" y="20201"/>
                    <a:pt x="60356" y="19457"/>
                    <a:pt x="60455" y="18383"/>
                  </a:cubicBezTo>
                  <a:cubicBezTo>
                    <a:pt x="60555" y="17316"/>
                    <a:pt x="59658" y="16354"/>
                    <a:pt x="58636" y="16034"/>
                  </a:cubicBezTo>
                  <a:cubicBezTo>
                    <a:pt x="58242" y="15911"/>
                    <a:pt x="57836" y="15862"/>
                    <a:pt x="57425" y="15862"/>
                  </a:cubicBezTo>
                  <a:cubicBezTo>
                    <a:pt x="56769" y="15862"/>
                    <a:pt x="56103" y="15987"/>
                    <a:pt x="55461" y="16136"/>
                  </a:cubicBezTo>
                  <a:cubicBezTo>
                    <a:pt x="52270" y="16878"/>
                    <a:pt x="49222" y="18146"/>
                    <a:pt x="46130" y="19209"/>
                  </a:cubicBezTo>
                  <a:cubicBezTo>
                    <a:pt x="42962" y="20297"/>
                    <a:pt x="39753" y="21288"/>
                    <a:pt x="36473" y="21983"/>
                  </a:cubicBezTo>
                  <a:cubicBezTo>
                    <a:pt x="33633" y="22584"/>
                    <a:pt x="30836" y="22859"/>
                    <a:pt x="28061" y="22859"/>
                  </a:cubicBezTo>
                  <a:cubicBezTo>
                    <a:pt x="23194" y="22859"/>
                    <a:pt x="18394" y="22011"/>
                    <a:pt x="13550" y="20582"/>
                  </a:cubicBezTo>
                  <a:cubicBezTo>
                    <a:pt x="12514" y="20277"/>
                    <a:pt x="11473" y="19930"/>
                    <a:pt x="10585" y="19315"/>
                  </a:cubicBezTo>
                  <a:cubicBezTo>
                    <a:pt x="9696" y="18702"/>
                    <a:pt x="8969" y="17781"/>
                    <a:pt x="8814" y="16713"/>
                  </a:cubicBezTo>
                  <a:cubicBezTo>
                    <a:pt x="8634" y="15469"/>
                    <a:pt x="9239" y="14249"/>
                    <a:pt x="9947" y="13211"/>
                  </a:cubicBezTo>
                  <a:cubicBezTo>
                    <a:pt x="11915" y="10335"/>
                    <a:pt x="15499" y="7337"/>
                    <a:pt x="19073" y="6824"/>
                  </a:cubicBezTo>
                  <a:cubicBezTo>
                    <a:pt x="23152" y="6237"/>
                    <a:pt x="27106" y="4191"/>
                    <a:pt x="30457" y="1792"/>
                  </a:cubicBezTo>
                  <a:cubicBezTo>
                    <a:pt x="30759" y="1575"/>
                    <a:pt x="31069" y="1342"/>
                    <a:pt x="31241" y="1011"/>
                  </a:cubicBezTo>
                  <a:cubicBezTo>
                    <a:pt x="31675" y="181"/>
                    <a:pt x="31080" y="1"/>
                    <a:pt x="303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5"/>
            <p:cNvSpPr/>
            <p:nvPr/>
          </p:nvSpPr>
          <p:spPr>
            <a:xfrm flipH="1">
              <a:off x="7011740" y="1776303"/>
              <a:ext cx="176022" cy="45380"/>
            </a:xfrm>
            <a:custGeom>
              <a:rect b="b" l="l" r="r" t="t"/>
              <a:pathLst>
                <a:path extrusionOk="0" h="289" w="1121">
                  <a:moveTo>
                    <a:pt x="135" y="215"/>
                  </a:moveTo>
                  <a:lnTo>
                    <a:pt x="135" y="215"/>
                  </a:lnTo>
                  <a:cubicBezTo>
                    <a:pt x="133" y="215"/>
                    <a:pt x="131" y="215"/>
                    <a:pt x="129" y="215"/>
                  </a:cubicBezTo>
                  <a:lnTo>
                    <a:pt x="129" y="215"/>
                  </a:lnTo>
                  <a:lnTo>
                    <a:pt x="129" y="215"/>
                  </a:lnTo>
                  <a:lnTo>
                    <a:pt x="135" y="215"/>
                  </a:lnTo>
                  <a:close/>
                  <a:moveTo>
                    <a:pt x="403" y="1"/>
                  </a:moveTo>
                  <a:cubicBezTo>
                    <a:pt x="369" y="1"/>
                    <a:pt x="334" y="2"/>
                    <a:pt x="300" y="3"/>
                  </a:cubicBezTo>
                  <a:cubicBezTo>
                    <a:pt x="225" y="6"/>
                    <a:pt x="150" y="15"/>
                    <a:pt x="76" y="25"/>
                  </a:cubicBezTo>
                  <a:cubicBezTo>
                    <a:pt x="53" y="29"/>
                    <a:pt x="28" y="52"/>
                    <a:pt x="17" y="71"/>
                  </a:cubicBezTo>
                  <a:cubicBezTo>
                    <a:pt x="4" y="94"/>
                    <a:pt x="0" y="121"/>
                    <a:pt x="7" y="147"/>
                  </a:cubicBezTo>
                  <a:cubicBezTo>
                    <a:pt x="14" y="172"/>
                    <a:pt x="30" y="193"/>
                    <a:pt x="52" y="206"/>
                  </a:cubicBezTo>
                  <a:cubicBezTo>
                    <a:pt x="69" y="214"/>
                    <a:pt x="87" y="219"/>
                    <a:pt x="105" y="219"/>
                  </a:cubicBezTo>
                  <a:cubicBezTo>
                    <a:pt x="113" y="219"/>
                    <a:pt x="121" y="218"/>
                    <a:pt x="129" y="216"/>
                  </a:cubicBezTo>
                  <a:lnTo>
                    <a:pt x="129" y="216"/>
                  </a:lnTo>
                  <a:lnTo>
                    <a:pt x="129" y="216"/>
                  </a:lnTo>
                  <a:lnTo>
                    <a:pt x="114" y="217"/>
                  </a:lnTo>
                  <a:cubicBezTo>
                    <a:pt x="119" y="217"/>
                    <a:pt x="124" y="216"/>
                    <a:pt x="129" y="215"/>
                  </a:cubicBezTo>
                  <a:lnTo>
                    <a:pt x="129" y="215"/>
                  </a:lnTo>
                  <a:lnTo>
                    <a:pt x="129" y="216"/>
                  </a:lnTo>
                  <a:lnTo>
                    <a:pt x="129" y="216"/>
                  </a:lnTo>
                  <a:lnTo>
                    <a:pt x="141" y="214"/>
                  </a:lnTo>
                  <a:lnTo>
                    <a:pt x="135" y="215"/>
                  </a:lnTo>
                  <a:lnTo>
                    <a:pt x="135" y="215"/>
                  </a:lnTo>
                  <a:cubicBezTo>
                    <a:pt x="223" y="204"/>
                    <a:pt x="311" y="198"/>
                    <a:pt x="399" y="198"/>
                  </a:cubicBezTo>
                  <a:cubicBezTo>
                    <a:pt x="495" y="198"/>
                    <a:pt x="590" y="205"/>
                    <a:pt x="685" y="217"/>
                  </a:cubicBezTo>
                  <a:lnTo>
                    <a:pt x="658" y="214"/>
                  </a:lnTo>
                  <a:lnTo>
                    <a:pt x="658" y="214"/>
                  </a:lnTo>
                  <a:cubicBezTo>
                    <a:pt x="769" y="229"/>
                    <a:pt x="879" y="252"/>
                    <a:pt x="985" y="285"/>
                  </a:cubicBezTo>
                  <a:cubicBezTo>
                    <a:pt x="993" y="287"/>
                    <a:pt x="1002" y="288"/>
                    <a:pt x="1010" y="288"/>
                  </a:cubicBezTo>
                  <a:cubicBezTo>
                    <a:pt x="1053" y="288"/>
                    <a:pt x="1098" y="258"/>
                    <a:pt x="1107" y="215"/>
                  </a:cubicBezTo>
                  <a:cubicBezTo>
                    <a:pt x="1120" y="162"/>
                    <a:pt x="1089" y="110"/>
                    <a:pt x="1038" y="94"/>
                  </a:cubicBezTo>
                  <a:cubicBezTo>
                    <a:pt x="831" y="32"/>
                    <a:pt x="618" y="1"/>
                    <a:pt x="4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15"/>
            <p:cNvSpPr/>
            <p:nvPr/>
          </p:nvSpPr>
          <p:spPr>
            <a:xfrm flipH="1">
              <a:off x="5513277" y="3412469"/>
              <a:ext cx="201931" cy="60454"/>
            </a:xfrm>
            <a:custGeom>
              <a:rect b="b" l="l" r="r" t="t"/>
              <a:pathLst>
                <a:path extrusionOk="0" h="385" w="1286">
                  <a:moveTo>
                    <a:pt x="103" y="1"/>
                  </a:moveTo>
                  <a:cubicBezTo>
                    <a:pt x="86" y="1"/>
                    <a:pt x="69" y="5"/>
                    <a:pt x="53" y="14"/>
                  </a:cubicBezTo>
                  <a:cubicBezTo>
                    <a:pt x="31" y="27"/>
                    <a:pt x="15" y="48"/>
                    <a:pt x="8" y="73"/>
                  </a:cubicBezTo>
                  <a:cubicBezTo>
                    <a:pt x="1" y="99"/>
                    <a:pt x="5" y="127"/>
                    <a:pt x="17" y="149"/>
                  </a:cubicBezTo>
                  <a:cubicBezTo>
                    <a:pt x="32" y="171"/>
                    <a:pt x="52" y="187"/>
                    <a:pt x="76" y="195"/>
                  </a:cubicBezTo>
                  <a:lnTo>
                    <a:pt x="76" y="194"/>
                  </a:lnTo>
                  <a:cubicBezTo>
                    <a:pt x="353" y="297"/>
                    <a:pt x="644" y="360"/>
                    <a:pt x="938" y="378"/>
                  </a:cubicBezTo>
                  <a:cubicBezTo>
                    <a:pt x="1002" y="383"/>
                    <a:pt x="1065" y="384"/>
                    <a:pt x="1129" y="384"/>
                  </a:cubicBezTo>
                  <a:cubicBezTo>
                    <a:pt x="1148" y="384"/>
                    <a:pt x="1166" y="384"/>
                    <a:pt x="1185" y="384"/>
                  </a:cubicBezTo>
                  <a:cubicBezTo>
                    <a:pt x="1236" y="383"/>
                    <a:pt x="1286" y="338"/>
                    <a:pt x="1284" y="285"/>
                  </a:cubicBezTo>
                  <a:cubicBezTo>
                    <a:pt x="1282" y="231"/>
                    <a:pt x="1241" y="186"/>
                    <a:pt x="1186" y="186"/>
                  </a:cubicBezTo>
                  <a:cubicBezTo>
                    <a:pt x="1186" y="186"/>
                    <a:pt x="1185" y="186"/>
                    <a:pt x="1185" y="186"/>
                  </a:cubicBezTo>
                  <a:cubicBezTo>
                    <a:pt x="1164" y="186"/>
                    <a:pt x="1144" y="186"/>
                    <a:pt x="1123" y="186"/>
                  </a:cubicBezTo>
                  <a:cubicBezTo>
                    <a:pt x="994" y="186"/>
                    <a:pt x="864" y="178"/>
                    <a:pt x="735" y="160"/>
                  </a:cubicBezTo>
                  <a:lnTo>
                    <a:pt x="735" y="160"/>
                  </a:lnTo>
                  <a:lnTo>
                    <a:pt x="762" y="164"/>
                  </a:lnTo>
                  <a:cubicBezTo>
                    <a:pt x="546" y="135"/>
                    <a:pt x="334" y="81"/>
                    <a:pt x="129" y="4"/>
                  </a:cubicBezTo>
                  <a:cubicBezTo>
                    <a:pt x="121" y="2"/>
                    <a:pt x="112" y="1"/>
                    <a:pt x="1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15"/>
            <p:cNvSpPr/>
            <p:nvPr/>
          </p:nvSpPr>
          <p:spPr>
            <a:xfrm flipH="1">
              <a:off x="4469236" y="3890914"/>
              <a:ext cx="240401" cy="58569"/>
            </a:xfrm>
            <a:custGeom>
              <a:rect b="b" l="l" r="r" t="t"/>
              <a:pathLst>
                <a:path extrusionOk="0" h="373" w="1531">
                  <a:moveTo>
                    <a:pt x="109" y="0"/>
                  </a:moveTo>
                  <a:cubicBezTo>
                    <a:pt x="66" y="0"/>
                    <a:pt x="26" y="29"/>
                    <a:pt x="14" y="73"/>
                  </a:cubicBezTo>
                  <a:cubicBezTo>
                    <a:pt x="0" y="125"/>
                    <a:pt x="31" y="179"/>
                    <a:pt x="83" y="194"/>
                  </a:cubicBezTo>
                  <a:cubicBezTo>
                    <a:pt x="422" y="305"/>
                    <a:pt x="776" y="365"/>
                    <a:pt x="1133" y="372"/>
                  </a:cubicBezTo>
                  <a:cubicBezTo>
                    <a:pt x="1158" y="373"/>
                    <a:pt x="1184" y="373"/>
                    <a:pt x="1209" y="373"/>
                  </a:cubicBezTo>
                  <a:cubicBezTo>
                    <a:pt x="1283" y="373"/>
                    <a:pt x="1356" y="371"/>
                    <a:pt x="1429" y="367"/>
                  </a:cubicBezTo>
                  <a:cubicBezTo>
                    <a:pt x="1480" y="364"/>
                    <a:pt x="1530" y="324"/>
                    <a:pt x="1527" y="268"/>
                  </a:cubicBezTo>
                  <a:cubicBezTo>
                    <a:pt x="1525" y="219"/>
                    <a:pt x="1486" y="169"/>
                    <a:pt x="1434" y="169"/>
                  </a:cubicBezTo>
                  <a:cubicBezTo>
                    <a:pt x="1432" y="169"/>
                    <a:pt x="1431" y="169"/>
                    <a:pt x="1429" y="169"/>
                  </a:cubicBezTo>
                  <a:cubicBezTo>
                    <a:pt x="1355" y="173"/>
                    <a:pt x="1281" y="176"/>
                    <a:pt x="1207" y="176"/>
                  </a:cubicBezTo>
                  <a:cubicBezTo>
                    <a:pt x="1051" y="176"/>
                    <a:pt x="894" y="165"/>
                    <a:pt x="740" y="144"/>
                  </a:cubicBezTo>
                  <a:lnTo>
                    <a:pt x="740" y="144"/>
                  </a:lnTo>
                  <a:lnTo>
                    <a:pt x="766" y="148"/>
                  </a:lnTo>
                  <a:cubicBezTo>
                    <a:pt x="552" y="119"/>
                    <a:pt x="341" y="71"/>
                    <a:pt x="135" y="4"/>
                  </a:cubicBezTo>
                  <a:cubicBezTo>
                    <a:pt x="126" y="2"/>
                    <a:pt x="117" y="0"/>
                    <a:pt x="1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15"/>
            <p:cNvSpPr/>
            <p:nvPr/>
          </p:nvSpPr>
          <p:spPr>
            <a:xfrm flipH="1">
              <a:off x="4212662" y="3848990"/>
              <a:ext cx="110858" cy="41925"/>
            </a:xfrm>
            <a:custGeom>
              <a:rect b="b" l="l" r="r" t="t"/>
              <a:pathLst>
                <a:path extrusionOk="0" h="267" w="706">
                  <a:moveTo>
                    <a:pt x="601" y="1"/>
                  </a:moveTo>
                  <a:cubicBezTo>
                    <a:pt x="593" y="1"/>
                    <a:pt x="584" y="2"/>
                    <a:pt x="577" y="6"/>
                  </a:cubicBezTo>
                  <a:cubicBezTo>
                    <a:pt x="506" y="35"/>
                    <a:pt x="431" y="55"/>
                    <a:pt x="355" y="66"/>
                  </a:cubicBezTo>
                  <a:lnTo>
                    <a:pt x="382" y="61"/>
                  </a:lnTo>
                  <a:lnTo>
                    <a:pt x="382" y="61"/>
                  </a:lnTo>
                  <a:cubicBezTo>
                    <a:pt x="343" y="67"/>
                    <a:pt x="304" y="69"/>
                    <a:pt x="264" y="69"/>
                  </a:cubicBezTo>
                  <a:cubicBezTo>
                    <a:pt x="227" y="69"/>
                    <a:pt x="190" y="67"/>
                    <a:pt x="153" y="62"/>
                  </a:cubicBezTo>
                  <a:lnTo>
                    <a:pt x="153" y="62"/>
                  </a:lnTo>
                  <a:cubicBezTo>
                    <a:pt x="146" y="61"/>
                    <a:pt x="140" y="60"/>
                    <a:pt x="133" y="58"/>
                  </a:cubicBezTo>
                  <a:cubicBezTo>
                    <a:pt x="125" y="56"/>
                    <a:pt x="117" y="55"/>
                    <a:pt x="109" y="55"/>
                  </a:cubicBezTo>
                  <a:cubicBezTo>
                    <a:pt x="91" y="55"/>
                    <a:pt x="73" y="60"/>
                    <a:pt x="57" y="69"/>
                  </a:cubicBezTo>
                  <a:cubicBezTo>
                    <a:pt x="34" y="81"/>
                    <a:pt x="18" y="103"/>
                    <a:pt x="11" y="128"/>
                  </a:cubicBezTo>
                  <a:cubicBezTo>
                    <a:pt x="0" y="176"/>
                    <a:pt x="25" y="240"/>
                    <a:pt x="80" y="249"/>
                  </a:cubicBezTo>
                  <a:cubicBezTo>
                    <a:pt x="141" y="261"/>
                    <a:pt x="203" y="266"/>
                    <a:pt x="265" y="266"/>
                  </a:cubicBezTo>
                  <a:cubicBezTo>
                    <a:pt x="389" y="266"/>
                    <a:pt x="513" y="243"/>
                    <a:pt x="630" y="196"/>
                  </a:cubicBezTo>
                  <a:cubicBezTo>
                    <a:pt x="654" y="188"/>
                    <a:pt x="675" y="172"/>
                    <a:pt x="689" y="151"/>
                  </a:cubicBezTo>
                  <a:cubicBezTo>
                    <a:pt x="701" y="128"/>
                    <a:pt x="706" y="100"/>
                    <a:pt x="698" y="74"/>
                  </a:cubicBezTo>
                  <a:cubicBezTo>
                    <a:pt x="692" y="50"/>
                    <a:pt x="675" y="29"/>
                    <a:pt x="653" y="15"/>
                  </a:cubicBezTo>
                  <a:cubicBezTo>
                    <a:pt x="638" y="7"/>
                    <a:pt x="619" y="1"/>
                    <a:pt x="6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15"/>
            <p:cNvSpPr/>
            <p:nvPr/>
          </p:nvSpPr>
          <p:spPr>
            <a:xfrm flipH="1">
              <a:off x="7837990" y="3002015"/>
              <a:ext cx="131271" cy="38628"/>
            </a:xfrm>
            <a:custGeom>
              <a:rect b="b" l="l" r="r" t="t"/>
              <a:pathLst>
                <a:path extrusionOk="0" h="246" w="836">
                  <a:moveTo>
                    <a:pt x="504" y="1"/>
                  </a:moveTo>
                  <a:cubicBezTo>
                    <a:pt x="363" y="1"/>
                    <a:pt x="221" y="18"/>
                    <a:pt x="83" y="52"/>
                  </a:cubicBezTo>
                  <a:cubicBezTo>
                    <a:pt x="32" y="67"/>
                    <a:pt x="1" y="121"/>
                    <a:pt x="15" y="173"/>
                  </a:cubicBezTo>
                  <a:cubicBezTo>
                    <a:pt x="27" y="218"/>
                    <a:pt x="67" y="246"/>
                    <a:pt x="111" y="246"/>
                  </a:cubicBezTo>
                  <a:cubicBezTo>
                    <a:pt x="120" y="246"/>
                    <a:pt x="128" y="245"/>
                    <a:pt x="136" y="243"/>
                  </a:cubicBezTo>
                  <a:cubicBezTo>
                    <a:pt x="195" y="228"/>
                    <a:pt x="255" y="216"/>
                    <a:pt x="315" y="208"/>
                  </a:cubicBezTo>
                  <a:lnTo>
                    <a:pt x="315" y="208"/>
                  </a:lnTo>
                  <a:lnTo>
                    <a:pt x="289" y="211"/>
                  </a:lnTo>
                  <a:cubicBezTo>
                    <a:pt x="360" y="202"/>
                    <a:pt x="433" y="197"/>
                    <a:pt x="505" y="197"/>
                  </a:cubicBezTo>
                  <a:cubicBezTo>
                    <a:pt x="577" y="197"/>
                    <a:pt x="649" y="202"/>
                    <a:pt x="721" y="211"/>
                  </a:cubicBezTo>
                  <a:lnTo>
                    <a:pt x="695" y="208"/>
                  </a:lnTo>
                  <a:lnTo>
                    <a:pt x="707" y="210"/>
                  </a:lnTo>
                  <a:cubicBezTo>
                    <a:pt x="717" y="211"/>
                    <a:pt x="726" y="212"/>
                    <a:pt x="735" y="212"/>
                  </a:cubicBezTo>
                  <a:cubicBezTo>
                    <a:pt x="752" y="212"/>
                    <a:pt x="768" y="209"/>
                    <a:pt x="784" y="200"/>
                  </a:cubicBezTo>
                  <a:cubicBezTo>
                    <a:pt x="806" y="187"/>
                    <a:pt x="822" y="166"/>
                    <a:pt x="830" y="141"/>
                  </a:cubicBezTo>
                  <a:cubicBezTo>
                    <a:pt x="836" y="115"/>
                    <a:pt x="833" y="88"/>
                    <a:pt x="819" y="65"/>
                  </a:cubicBezTo>
                  <a:cubicBezTo>
                    <a:pt x="806" y="45"/>
                    <a:pt x="785" y="22"/>
                    <a:pt x="760" y="19"/>
                  </a:cubicBezTo>
                  <a:cubicBezTo>
                    <a:pt x="675" y="7"/>
                    <a:pt x="590" y="1"/>
                    <a:pt x="50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6" name="Google Shape;136;p15"/>
          <p:cNvSpPr txBox="1"/>
          <p:nvPr>
            <p:ph type="ctrTitle"/>
          </p:nvPr>
        </p:nvSpPr>
        <p:spPr>
          <a:xfrm>
            <a:off x="2000337" y="1200700"/>
            <a:ext cx="24084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37" name="Google Shape;137;p15"/>
          <p:cNvSpPr txBox="1"/>
          <p:nvPr>
            <p:ph idx="1" type="subTitle"/>
          </p:nvPr>
        </p:nvSpPr>
        <p:spPr>
          <a:xfrm>
            <a:off x="2000338" y="1626100"/>
            <a:ext cx="24084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 sz="1400">
                <a:solidFill>
                  <a:schemeClr val="accent4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138" name="Google Shape;138;p15"/>
          <p:cNvSpPr txBox="1"/>
          <p:nvPr>
            <p:ph hasCustomPrompt="1" idx="2" type="title"/>
          </p:nvPr>
        </p:nvSpPr>
        <p:spPr>
          <a:xfrm>
            <a:off x="691225" y="1413400"/>
            <a:ext cx="9438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3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6"/>
          <p:cNvSpPr txBox="1"/>
          <p:nvPr>
            <p:ph type="title"/>
          </p:nvPr>
        </p:nvSpPr>
        <p:spPr>
          <a:xfrm>
            <a:off x="720000" y="710225"/>
            <a:ext cx="3966300" cy="105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1" name="Google Shape;141;p16"/>
          <p:cNvSpPr txBox="1"/>
          <p:nvPr>
            <p:ph idx="2" type="ctrTitle"/>
          </p:nvPr>
        </p:nvSpPr>
        <p:spPr>
          <a:xfrm flipH="1">
            <a:off x="1232400" y="3048000"/>
            <a:ext cx="2195400" cy="37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42" name="Google Shape;142;p16"/>
          <p:cNvSpPr txBox="1"/>
          <p:nvPr>
            <p:ph idx="1" type="subTitle"/>
          </p:nvPr>
        </p:nvSpPr>
        <p:spPr>
          <a:xfrm flipH="1">
            <a:off x="1232375" y="3290722"/>
            <a:ext cx="2195400" cy="83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 sz="1400">
                <a:solidFill>
                  <a:schemeClr val="accent4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143" name="Google Shape;143;p16"/>
          <p:cNvSpPr txBox="1"/>
          <p:nvPr>
            <p:ph idx="3" type="ctrTitle"/>
          </p:nvPr>
        </p:nvSpPr>
        <p:spPr>
          <a:xfrm flipH="1">
            <a:off x="3474300" y="2133552"/>
            <a:ext cx="2195400" cy="37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44" name="Google Shape;144;p16"/>
          <p:cNvSpPr txBox="1"/>
          <p:nvPr>
            <p:ph idx="4" type="subTitle"/>
          </p:nvPr>
        </p:nvSpPr>
        <p:spPr>
          <a:xfrm flipH="1">
            <a:off x="3474300" y="2376322"/>
            <a:ext cx="2195400" cy="83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 sz="1400">
                <a:solidFill>
                  <a:schemeClr val="accent4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145" name="Google Shape;145;p16"/>
          <p:cNvSpPr txBox="1"/>
          <p:nvPr>
            <p:ph idx="5" type="ctrTitle"/>
          </p:nvPr>
        </p:nvSpPr>
        <p:spPr>
          <a:xfrm flipH="1">
            <a:off x="5716225" y="3047951"/>
            <a:ext cx="2195400" cy="37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46" name="Google Shape;146;p16"/>
          <p:cNvSpPr txBox="1"/>
          <p:nvPr>
            <p:ph idx="6" type="subTitle"/>
          </p:nvPr>
        </p:nvSpPr>
        <p:spPr>
          <a:xfrm flipH="1">
            <a:off x="5716200" y="3290722"/>
            <a:ext cx="2195400" cy="83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 sz="1400">
                <a:solidFill>
                  <a:schemeClr val="accent4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9pPr>
          </a:lstStyle>
          <a:p/>
        </p:txBody>
      </p:sp>
      <p:grpSp>
        <p:nvGrpSpPr>
          <p:cNvPr id="147" name="Google Shape;147;p16"/>
          <p:cNvGrpSpPr/>
          <p:nvPr/>
        </p:nvGrpSpPr>
        <p:grpSpPr>
          <a:xfrm>
            <a:off x="-231919" y="-2834150"/>
            <a:ext cx="9823823" cy="3955805"/>
            <a:chOff x="-231919" y="-2834150"/>
            <a:chExt cx="9823823" cy="3955805"/>
          </a:xfrm>
        </p:grpSpPr>
        <p:sp>
          <p:nvSpPr>
            <p:cNvPr id="148" name="Google Shape;148;p16"/>
            <p:cNvSpPr/>
            <p:nvPr/>
          </p:nvSpPr>
          <p:spPr>
            <a:xfrm>
              <a:off x="-231919" y="-2834150"/>
              <a:ext cx="9823823" cy="3955805"/>
            </a:xfrm>
            <a:custGeom>
              <a:rect b="b" l="l" r="r" t="t"/>
              <a:pathLst>
                <a:path extrusionOk="0" h="27249" w="67670">
                  <a:moveTo>
                    <a:pt x="3560" y="1"/>
                  </a:moveTo>
                  <a:cubicBezTo>
                    <a:pt x="3394" y="1"/>
                    <a:pt x="3170" y="111"/>
                    <a:pt x="2802" y="368"/>
                  </a:cubicBezTo>
                  <a:cubicBezTo>
                    <a:pt x="2208" y="783"/>
                    <a:pt x="1833" y="1618"/>
                    <a:pt x="1678" y="2302"/>
                  </a:cubicBezTo>
                  <a:cubicBezTo>
                    <a:pt x="928" y="5612"/>
                    <a:pt x="1" y="10647"/>
                    <a:pt x="2647" y="12773"/>
                  </a:cubicBezTo>
                  <a:cubicBezTo>
                    <a:pt x="7827" y="16938"/>
                    <a:pt x="17880" y="15971"/>
                    <a:pt x="24025" y="18503"/>
                  </a:cubicBezTo>
                  <a:cubicBezTo>
                    <a:pt x="27934" y="20114"/>
                    <a:pt x="31555" y="22514"/>
                    <a:pt x="35681" y="23440"/>
                  </a:cubicBezTo>
                  <a:cubicBezTo>
                    <a:pt x="37802" y="23915"/>
                    <a:pt x="39978" y="23983"/>
                    <a:pt x="42159" y="23983"/>
                  </a:cubicBezTo>
                  <a:cubicBezTo>
                    <a:pt x="43024" y="23983"/>
                    <a:pt x="43891" y="23972"/>
                    <a:pt x="44755" y="23972"/>
                  </a:cubicBezTo>
                  <a:cubicBezTo>
                    <a:pt x="45000" y="23972"/>
                    <a:pt x="45246" y="23973"/>
                    <a:pt x="45491" y="23975"/>
                  </a:cubicBezTo>
                  <a:cubicBezTo>
                    <a:pt x="51084" y="24026"/>
                    <a:pt x="56648" y="24790"/>
                    <a:pt x="62049" y="26248"/>
                  </a:cubicBezTo>
                  <a:cubicBezTo>
                    <a:pt x="63761" y="26711"/>
                    <a:pt x="65492" y="27248"/>
                    <a:pt x="67258" y="27248"/>
                  </a:cubicBezTo>
                  <a:cubicBezTo>
                    <a:pt x="67395" y="27248"/>
                    <a:pt x="67532" y="27245"/>
                    <a:pt x="67669" y="27238"/>
                  </a:cubicBezTo>
                  <a:cubicBezTo>
                    <a:pt x="66830" y="24189"/>
                    <a:pt x="63940" y="22096"/>
                    <a:pt x="60932" y="21123"/>
                  </a:cubicBezTo>
                  <a:cubicBezTo>
                    <a:pt x="57924" y="20149"/>
                    <a:pt x="54714" y="20060"/>
                    <a:pt x="51590" y="19569"/>
                  </a:cubicBezTo>
                  <a:cubicBezTo>
                    <a:pt x="44095" y="18395"/>
                    <a:pt x="37148" y="14931"/>
                    <a:pt x="29754" y="13234"/>
                  </a:cubicBezTo>
                  <a:cubicBezTo>
                    <a:pt x="26948" y="12589"/>
                    <a:pt x="21937" y="10851"/>
                    <a:pt x="19149" y="10133"/>
                  </a:cubicBezTo>
                  <a:cubicBezTo>
                    <a:pt x="17726" y="9767"/>
                    <a:pt x="16426" y="9689"/>
                    <a:pt x="15201" y="9689"/>
                  </a:cubicBezTo>
                  <a:cubicBezTo>
                    <a:pt x="14295" y="9689"/>
                    <a:pt x="13429" y="9732"/>
                    <a:pt x="12585" y="9732"/>
                  </a:cubicBezTo>
                  <a:cubicBezTo>
                    <a:pt x="10596" y="9732"/>
                    <a:pt x="8725" y="9495"/>
                    <a:pt x="6716" y="7905"/>
                  </a:cubicBezTo>
                  <a:cubicBezTo>
                    <a:pt x="5204" y="6711"/>
                    <a:pt x="5431" y="2166"/>
                    <a:pt x="4291" y="731"/>
                  </a:cubicBezTo>
                  <a:cubicBezTo>
                    <a:pt x="3950" y="300"/>
                    <a:pt x="3834" y="1"/>
                    <a:pt x="35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49" name="Google Shape;149;p16"/>
            <p:cNvGrpSpPr/>
            <p:nvPr/>
          </p:nvGrpSpPr>
          <p:grpSpPr>
            <a:xfrm>
              <a:off x="5153723" y="231164"/>
              <a:ext cx="244251" cy="129674"/>
              <a:chOff x="4944000" y="1355175"/>
              <a:chExt cx="24250" cy="12875"/>
            </a:xfrm>
          </p:grpSpPr>
          <p:sp>
            <p:nvSpPr>
              <p:cNvPr id="150" name="Google Shape;150;p16"/>
              <p:cNvSpPr/>
              <p:nvPr/>
            </p:nvSpPr>
            <p:spPr>
              <a:xfrm>
                <a:off x="4944000" y="1355175"/>
                <a:ext cx="16250" cy="4200"/>
              </a:xfrm>
              <a:custGeom>
                <a:rect b="b" l="l" r="r" t="t"/>
                <a:pathLst>
                  <a:path extrusionOk="0" h="168" w="650">
                    <a:moveTo>
                      <a:pt x="334" y="0"/>
                    </a:moveTo>
                    <a:lnTo>
                      <a:pt x="84" y="2"/>
                    </a:lnTo>
                    <a:cubicBezTo>
                      <a:pt x="41" y="2"/>
                      <a:pt x="0" y="39"/>
                      <a:pt x="2" y="84"/>
                    </a:cubicBezTo>
                    <a:cubicBezTo>
                      <a:pt x="3" y="129"/>
                      <a:pt x="39" y="165"/>
                      <a:pt x="84" y="166"/>
                    </a:cubicBezTo>
                    <a:lnTo>
                      <a:pt x="84" y="165"/>
                    </a:lnTo>
                    <a:lnTo>
                      <a:pt x="334" y="167"/>
                    </a:lnTo>
                    <a:lnTo>
                      <a:pt x="459" y="167"/>
                    </a:lnTo>
                    <a:cubicBezTo>
                      <a:pt x="463" y="167"/>
                      <a:pt x="467" y="167"/>
                      <a:pt x="471" y="167"/>
                    </a:cubicBezTo>
                    <a:cubicBezTo>
                      <a:pt x="492" y="167"/>
                      <a:pt x="513" y="165"/>
                      <a:pt x="535" y="159"/>
                    </a:cubicBezTo>
                    <a:cubicBezTo>
                      <a:pt x="555" y="154"/>
                      <a:pt x="575" y="147"/>
                      <a:pt x="595" y="139"/>
                    </a:cubicBezTo>
                    <a:cubicBezTo>
                      <a:pt x="649" y="123"/>
                      <a:pt x="649" y="45"/>
                      <a:pt x="595" y="28"/>
                    </a:cubicBezTo>
                    <a:lnTo>
                      <a:pt x="538" y="9"/>
                    </a:lnTo>
                    <a:cubicBezTo>
                      <a:pt x="518" y="4"/>
                      <a:pt x="498" y="1"/>
                      <a:pt x="478" y="1"/>
                    </a:cubicBezTo>
                    <a:cubicBezTo>
                      <a:pt x="472" y="1"/>
                      <a:pt x="467" y="1"/>
                      <a:pt x="462" y="1"/>
                    </a:cubicBezTo>
                    <a:cubicBezTo>
                      <a:pt x="420" y="0"/>
                      <a:pt x="377" y="0"/>
                      <a:pt x="33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16"/>
              <p:cNvSpPr/>
              <p:nvPr/>
            </p:nvSpPr>
            <p:spPr>
              <a:xfrm>
                <a:off x="4958550" y="1363500"/>
                <a:ext cx="9700" cy="4550"/>
              </a:xfrm>
              <a:custGeom>
                <a:rect b="b" l="l" r="r" t="t"/>
                <a:pathLst>
                  <a:path extrusionOk="0" h="182" w="388">
                    <a:moveTo>
                      <a:pt x="90" y="0"/>
                    </a:moveTo>
                    <a:cubicBezTo>
                      <a:pt x="40" y="1"/>
                      <a:pt x="0" y="42"/>
                      <a:pt x="0" y="91"/>
                    </a:cubicBezTo>
                    <a:cubicBezTo>
                      <a:pt x="1" y="141"/>
                      <a:pt x="40" y="181"/>
                      <a:pt x="90" y="182"/>
                    </a:cubicBezTo>
                    <a:lnTo>
                      <a:pt x="90" y="181"/>
                    </a:lnTo>
                    <a:lnTo>
                      <a:pt x="160" y="180"/>
                    </a:lnTo>
                    <a:lnTo>
                      <a:pt x="197" y="180"/>
                    </a:lnTo>
                    <a:cubicBezTo>
                      <a:pt x="208" y="180"/>
                      <a:pt x="219" y="178"/>
                      <a:pt x="230" y="174"/>
                    </a:cubicBezTo>
                    <a:cubicBezTo>
                      <a:pt x="236" y="172"/>
                      <a:pt x="241" y="170"/>
                      <a:pt x="248" y="168"/>
                    </a:cubicBezTo>
                    <a:cubicBezTo>
                      <a:pt x="294" y="154"/>
                      <a:pt x="388" y="161"/>
                      <a:pt x="388" y="91"/>
                    </a:cubicBezTo>
                    <a:cubicBezTo>
                      <a:pt x="387" y="64"/>
                      <a:pt x="369" y="42"/>
                      <a:pt x="344" y="33"/>
                    </a:cubicBezTo>
                    <a:cubicBezTo>
                      <a:pt x="333" y="30"/>
                      <a:pt x="323" y="27"/>
                      <a:pt x="312" y="26"/>
                    </a:cubicBezTo>
                    <a:cubicBezTo>
                      <a:pt x="290" y="23"/>
                      <a:pt x="269" y="18"/>
                      <a:pt x="248" y="13"/>
                    </a:cubicBezTo>
                    <a:cubicBezTo>
                      <a:pt x="241" y="11"/>
                      <a:pt x="236" y="9"/>
                      <a:pt x="230" y="7"/>
                    </a:cubicBezTo>
                    <a:cubicBezTo>
                      <a:pt x="219" y="4"/>
                      <a:pt x="208" y="1"/>
                      <a:pt x="197" y="1"/>
                    </a:cubicBezTo>
                    <a:lnTo>
                      <a:pt x="162" y="1"/>
                    </a:lnTo>
                    <a:lnTo>
                      <a:pt x="9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2" name="Google Shape;152;p16"/>
            <p:cNvGrpSpPr/>
            <p:nvPr/>
          </p:nvGrpSpPr>
          <p:grpSpPr>
            <a:xfrm>
              <a:off x="8423998" y="360839"/>
              <a:ext cx="244251" cy="129674"/>
              <a:chOff x="4944000" y="1355175"/>
              <a:chExt cx="24250" cy="12875"/>
            </a:xfrm>
          </p:grpSpPr>
          <p:sp>
            <p:nvSpPr>
              <p:cNvPr id="153" name="Google Shape;153;p16"/>
              <p:cNvSpPr/>
              <p:nvPr/>
            </p:nvSpPr>
            <p:spPr>
              <a:xfrm>
                <a:off x="4944000" y="1355175"/>
                <a:ext cx="16250" cy="4200"/>
              </a:xfrm>
              <a:custGeom>
                <a:rect b="b" l="l" r="r" t="t"/>
                <a:pathLst>
                  <a:path extrusionOk="0" h="168" w="650">
                    <a:moveTo>
                      <a:pt x="334" y="0"/>
                    </a:moveTo>
                    <a:lnTo>
                      <a:pt x="84" y="2"/>
                    </a:lnTo>
                    <a:cubicBezTo>
                      <a:pt x="41" y="2"/>
                      <a:pt x="0" y="39"/>
                      <a:pt x="2" y="84"/>
                    </a:cubicBezTo>
                    <a:cubicBezTo>
                      <a:pt x="3" y="129"/>
                      <a:pt x="39" y="165"/>
                      <a:pt x="84" y="166"/>
                    </a:cubicBezTo>
                    <a:lnTo>
                      <a:pt x="84" y="165"/>
                    </a:lnTo>
                    <a:lnTo>
                      <a:pt x="334" y="167"/>
                    </a:lnTo>
                    <a:lnTo>
                      <a:pt x="459" y="167"/>
                    </a:lnTo>
                    <a:cubicBezTo>
                      <a:pt x="463" y="167"/>
                      <a:pt x="467" y="167"/>
                      <a:pt x="471" y="167"/>
                    </a:cubicBezTo>
                    <a:cubicBezTo>
                      <a:pt x="492" y="167"/>
                      <a:pt x="513" y="165"/>
                      <a:pt x="535" y="159"/>
                    </a:cubicBezTo>
                    <a:cubicBezTo>
                      <a:pt x="555" y="154"/>
                      <a:pt x="575" y="147"/>
                      <a:pt x="595" y="139"/>
                    </a:cubicBezTo>
                    <a:cubicBezTo>
                      <a:pt x="649" y="123"/>
                      <a:pt x="649" y="45"/>
                      <a:pt x="595" y="28"/>
                    </a:cubicBezTo>
                    <a:lnTo>
                      <a:pt x="538" y="9"/>
                    </a:lnTo>
                    <a:cubicBezTo>
                      <a:pt x="518" y="4"/>
                      <a:pt x="498" y="1"/>
                      <a:pt x="478" y="1"/>
                    </a:cubicBezTo>
                    <a:cubicBezTo>
                      <a:pt x="472" y="1"/>
                      <a:pt x="467" y="1"/>
                      <a:pt x="462" y="1"/>
                    </a:cubicBezTo>
                    <a:cubicBezTo>
                      <a:pt x="420" y="0"/>
                      <a:pt x="377" y="0"/>
                      <a:pt x="33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" name="Google Shape;154;p16"/>
              <p:cNvSpPr/>
              <p:nvPr/>
            </p:nvSpPr>
            <p:spPr>
              <a:xfrm>
                <a:off x="4958550" y="1363500"/>
                <a:ext cx="9700" cy="4550"/>
              </a:xfrm>
              <a:custGeom>
                <a:rect b="b" l="l" r="r" t="t"/>
                <a:pathLst>
                  <a:path extrusionOk="0" h="182" w="388">
                    <a:moveTo>
                      <a:pt x="90" y="0"/>
                    </a:moveTo>
                    <a:cubicBezTo>
                      <a:pt x="40" y="1"/>
                      <a:pt x="0" y="42"/>
                      <a:pt x="0" y="91"/>
                    </a:cubicBezTo>
                    <a:cubicBezTo>
                      <a:pt x="1" y="141"/>
                      <a:pt x="40" y="181"/>
                      <a:pt x="90" y="182"/>
                    </a:cubicBezTo>
                    <a:lnTo>
                      <a:pt x="90" y="181"/>
                    </a:lnTo>
                    <a:lnTo>
                      <a:pt x="160" y="180"/>
                    </a:lnTo>
                    <a:lnTo>
                      <a:pt x="197" y="180"/>
                    </a:lnTo>
                    <a:cubicBezTo>
                      <a:pt x="208" y="180"/>
                      <a:pt x="219" y="178"/>
                      <a:pt x="230" y="174"/>
                    </a:cubicBezTo>
                    <a:cubicBezTo>
                      <a:pt x="236" y="172"/>
                      <a:pt x="241" y="170"/>
                      <a:pt x="248" y="168"/>
                    </a:cubicBezTo>
                    <a:cubicBezTo>
                      <a:pt x="294" y="154"/>
                      <a:pt x="388" y="161"/>
                      <a:pt x="388" y="91"/>
                    </a:cubicBezTo>
                    <a:cubicBezTo>
                      <a:pt x="387" y="64"/>
                      <a:pt x="369" y="42"/>
                      <a:pt x="344" y="33"/>
                    </a:cubicBezTo>
                    <a:cubicBezTo>
                      <a:pt x="333" y="30"/>
                      <a:pt x="323" y="27"/>
                      <a:pt x="312" y="26"/>
                    </a:cubicBezTo>
                    <a:cubicBezTo>
                      <a:pt x="290" y="23"/>
                      <a:pt x="269" y="18"/>
                      <a:pt x="248" y="13"/>
                    </a:cubicBezTo>
                    <a:cubicBezTo>
                      <a:pt x="241" y="11"/>
                      <a:pt x="236" y="9"/>
                      <a:pt x="230" y="7"/>
                    </a:cubicBezTo>
                    <a:cubicBezTo>
                      <a:pt x="219" y="4"/>
                      <a:pt x="208" y="1"/>
                      <a:pt x="197" y="1"/>
                    </a:cubicBezTo>
                    <a:lnTo>
                      <a:pt x="162" y="1"/>
                    </a:lnTo>
                    <a:lnTo>
                      <a:pt x="9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5" name="Google Shape;155;p16"/>
            <p:cNvGrpSpPr/>
            <p:nvPr/>
          </p:nvGrpSpPr>
          <p:grpSpPr>
            <a:xfrm>
              <a:off x="6623773" y="141764"/>
              <a:ext cx="244251" cy="129674"/>
              <a:chOff x="4944000" y="1355175"/>
              <a:chExt cx="24250" cy="12875"/>
            </a:xfrm>
          </p:grpSpPr>
          <p:sp>
            <p:nvSpPr>
              <p:cNvPr id="156" name="Google Shape;156;p16"/>
              <p:cNvSpPr/>
              <p:nvPr/>
            </p:nvSpPr>
            <p:spPr>
              <a:xfrm>
                <a:off x="4944000" y="1355175"/>
                <a:ext cx="16250" cy="4200"/>
              </a:xfrm>
              <a:custGeom>
                <a:rect b="b" l="l" r="r" t="t"/>
                <a:pathLst>
                  <a:path extrusionOk="0" h="168" w="650">
                    <a:moveTo>
                      <a:pt x="334" y="0"/>
                    </a:moveTo>
                    <a:lnTo>
                      <a:pt x="84" y="2"/>
                    </a:lnTo>
                    <a:cubicBezTo>
                      <a:pt x="41" y="2"/>
                      <a:pt x="0" y="39"/>
                      <a:pt x="2" y="84"/>
                    </a:cubicBezTo>
                    <a:cubicBezTo>
                      <a:pt x="3" y="129"/>
                      <a:pt x="39" y="165"/>
                      <a:pt x="84" y="166"/>
                    </a:cubicBezTo>
                    <a:lnTo>
                      <a:pt x="84" y="165"/>
                    </a:lnTo>
                    <a:lnTo>
                      <a:pt x="334" y="167"/>
                    </a:lnTo>
                    <a:lnTo>
                      <a:pt x="459" y="167"/>
                    </a:lnTo>
                    <a:cubicBezTo>
                      <a:pt x="463" y="167"/>
                      <a:pt x="467" y="167"/>
                      <a:pt x="471" y="167"/>
                    </a:cubicBezTo>
                    <a:cubicBezTo>
                      <a:pt x="492" y="167"/>
                      <a:pt x="513" y="165"/>
                      <a:pt x="535" y="159"/>
                    </a:cubicBezTo>
                    <a:cubicBezTo>
                      <a:pt x="555" y="154"/>
                      <a:pt x="575" y="147"/>
                      <a:pt x="595" y="139"/>
                    </a:cubicBezTo>
                    <a:cubicBezTo>
                      <a:pt x="649" y="123"/>
                      <a:pt x="649" y="45"/>
                      <a:pt x="595" y="28"/>
                    </a:cubicBezTo>
                    <a:lnTo>
                      <a:pt x="538" y="9"/>
                    </a:lnTo>
                    <a:cubicBezTo>
                      <a:pt x="518" y="4"/>
                      <a:pt x="498" y="1"/>
                      <a:pt x="478" y="1"/>
                    </a:cubicBezTo>
                    <a:cubicBezTo>
                      <a:pt x="472" y="1"/>
                      <a:pt x="467" y="1"/>
                      <a:pt x="462" y="1"/>
                    </a:cubicBezTo>
                    <a:cubicBezTo>
                      <a:pt x="420" y="0"/>
                      <a:pt x="377" y="0"/>
                      <a:pt x="33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16"/>
              <p:cNvSpPr/>
              <p:nvPr/>
            </p:nvSpPr>
            <p:spPr>
              <a:xfrm>
                <a:off x="4958550" y="1363500"/>
                <a:ext cx="9700" cy="4550"/>
              </a:xfrm>
              <a:custGeom>
                <a:rect b="b" l="l" r="r" t="t"/>
                <a:pathLst>
                  <a:path extrusionOk="0" h="182" w="388">
                    <a:moveTo>
                      <a:pt x="90" y="0"/>
                    </a:moveTo>
                    <a:cubicBezTo>
                      <a:pt x="40" y="1"/>
                      <a:pt x="0" y="42"/>
                      <a:pt x="0" y="91"/>
                    </a:cubicBezTo>
                    <a:cubicBezTo>
                      <a:pt x="1" y="141"/>
                      <a:pt x="40" y="181"/>
                      <a:pt x="90" y="182"/>
                    </a:cubicBezTo>
                    <a:lnTo>
                      <a:pt x="90" y="181"/>
                    </a:lnTo>
                    <a:lnTo>
                      <a:pt x="160" y="180"/>
                    </a:lnTo>
                    <a:lnTo>
                      <a:pt x="197" y="180"/>
                    </a:lnTo>
                    <a:cubicBezTo>
                      <a:pt x="208" y="180"/>
                      <a:pt x="219" y="178"/>
                      <a:pt x="230" y="174"/>
                    </a:cubicBezTo>
                    <a:cubicBezTo>
                      <a:pt x="236" y="172"/>
                      <a:pt x="241" y="170"/>
                      <a:pt x="248" y="168"/>
                    </a:cubicBezTo>
                    <a:cubicBezTo>
                      <a:pt x="294" y="154"/>
                      <a:pt x="388" y="161"/>
                      <a:pt x="388" y="91"/>
                    </a:cubicBezTo>
                    <a:cubicBezTo>
                      <a:pt x="387" y="64"/>
                      <a:pt x="369" y="42"/>
                      <a:pt x="344" y="33"/>
                    </a:cubicBezTo>
                    <a:cubicBezTo>
                      <a:pt x="333" y="30"/>
                      <a:pt x="323" y="27"/>
                      <a:pt x="312" y="26"/>
                    </a:cubicBezTo>
                    <a:cubicBezTo>
                      <a:pt x="290" y="23"/>
                      <a:pt x="269" y="18"/>
                      <a:pt x="248" y="13"/>
                    </a:cubicBezTo>
                    <a:cubicBezTo>
                      <a:pt x="241" y="11"/>
                      <a:pt x="236" y="9"/>
                      <a:pt x="230" y="7"/>
                    </a:cubicBezTo>
                    <a:cubicBezTo>
                      <a:pt x="219" y="4"/>
                      <a:pt x="208" y="1"/>
                      <a:pt x="197" y="1"/>
                    </a:cubicBezTo>
                    <a:lnTo>
                      <a:pt x="162" y="1"/>
                    </a:lnTo>
                    <a:lnTo>
                      <a:pt x="9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4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7"/>
          <p:cNvSpPr txBox="1"/>
          <p:nvPr>
            <p:ph type="title"/>
          </p:nvPr>
        </p:nvSpPr>
        <p:spPr>
          <a:xfrm>
            <a:off x="720000" y="710225"/>
            <a:ext cx="3051600" cy="105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7"/>
          <p:cNvSpPr txBox="1"/>
          <p:nvPr>
            <p:ph idx="2" type="ctrTitle"/>
          </p:nvPr>
        </p:nvSpPr>
        <p:spPr>
          <a:xfrm flipH="1">
            <a:off x="1187850" y="3476825"/>
            <a:ext cx="2115900" cy="43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61" name="Google Shape;161;p17"/>
          <p:cNvSpPr txBox="1"/>
          <p:nvPr>
            <p:ph idx="1" type="subTitle"/>
          </p:nvPr>
        </p:nvSpPr>
        <p:spPr>
          <a:xfrm flipH="1">
            <a:off x="1287300" y="3870125"/>
            <a:ext cx="19170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 sz="1400">
                <a:solidFill>
                  <a:schemeClr val="accent4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162" name="Google Shape;162;p17"/>
          <p:cNvSpPr txBox="1"/>
          <p:nvPr>
            <p:ph idx="3" type="ctrTitle"/>
          </p:nvPr>
        </p:nvSpPr>
        <p:spPr>
          <a:xfrm flipH="1">
            <a:off x="1187850" y="2167800"/>
            <a:ext cx="2115900" cy="43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63" name="Google Shape;163;p17"/>
          <p:cNvSpPr txBox="1"/>
          <p:nvPr>
            <p:ph idx="4" type="subTitle"/>
          </p:nvPr>
        </p:nvSpPr>
        <p:spPr>
          <a:xfrm flipH="1">
            <a:off x="1287300" y="2561050"/>
            <a:ext cx="19170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 sz="1400">
                <a:solidFill>
                  <a:schemeClr val="accent4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9pPr>
          </a:lstStyle>
          <a:p/>
        </p:txBody>
      </p:sp>
      <p:grpSp>
        <p:nvGrpSpPr>
          <p:cNvPr id="164" name="Google Shape;164;p17"/>
          <p:cNvGrpSpPr/>
          <p:nvPr/>
        </p:nvGrpSpPr>
        <p:grpSpPr>
          <a:xfrm>
            <a:off x="5241699" y="2019335"/>
            <a:ext cx="4381869" cy="3250687"/>
            <a:chOff x="3836300" y="3894925"/>
            <a:chExt cx="880300" cy="653050"/>
          </a:xfrm>
        </p:grpSpPr>
        <p:sp>
          <p:nvSpPr>
            <p:cNvPr id="165" name="Google Shape;165;p17"/>
            <p:cNvSpPr/>
            <p:nvPr/>
          </p:nvSpPr>
          <p:spPr>
            <a:xfrm>
              <a:off x="3836300" y="3894925"/>
              <a:ext cx="880300" cy="653050"/>
            </a:xfrm>
            <a:custGeom>
              <a:rect b="b" l="l" r="r" t="t"/>
              <a:pathLst>
                <a:path extrusionOk="0" h="26122" w="35212">
                  <a:moveTo>
                    <a:pt x="33920" y="1"/>
                  </a:moveTo>
                  <a:cubicBezTo>
                    <a:pt x="33711" y="1"/>
                    <a:pt x="33459" y="47"/>
                    <a:pt x="33156" y="148"/>
                  </a:cubicBezTo>
                  <a:cubicBezTo>
                    <a:pt x="31353" y="753"/>
                    <a:pt x="29782" y="2373"/>
                    <a:pt x="28599" y="3790"/>
                  </a:cubicBezTo>
                  <a:cubicBezTo>
                    <a:pt x="27212" y="5450"/>
                    <a:pt x="26044" y="7293"/>
                    <a:pt x="24556" y="8863"/>
                  </a:cubicBezTo>
                  <a:cubicBezTo>
                    <a:pt x="20053" y="13616"/>
                    <a:pt x="13296" y="15294"/>
                    <a:pt x="7461" y="18262"/>
                  </a:cubicBezTo>
                  <a:cubicBezTo>
                    <a:pt x="4149" y="19945"/>
                    <a:pt x="834" y="22426"/>
                    <a:pt x="0" y="26045"/>
                  </a:cubicBezTo>
                  <a:cubicBezTo>
                    <a:pt x="817" y="26096"/>
                    <a:pt x="1634" y="26122"/>
                    <a:pt x="2451" y="26122"/>
                  </a:cubicBezTo>
                  <a:cubicBezTo>
                    <a:pt x="4013" y="26122"/>
                    <a:pt x="5574" y="26028"/>
                    <a:pt x="7125" y="25841"/>
                  </a:cubicBezTo>
                  <a:cubicBezTo>
                    <a:pt x="7640" y="25779"/>
                    <a:pt x="8168" y="25701"/>
                    <a:pt x="8611" y="25432"/>
                  </a:cubicBezTo>
                  <a:cubicBezTo>
                    <a:pt x="9036" y="25174"/>
                    <a:pt x="9341" y="24763"/>
                    <a:pt x="9661" y="24381"/>
                  </a:cubicBezTo>
                  <a:cubicBezTo>
                    <a:pt x="14462" y="18636"/>
                    <a:pt x="23387" y="18402"/>
                    <a:pt x="29137" y="13607"/>
                  </a:cubicBezTo>
                  <a:cubicBezTo>
                    <a:pt x="32257" y="11006"/>
                    <a:pt x="34189" y="7138"/>
                    <a:pt x="34691" y="3133"/>
                  </a:cubicBezTo>
                  <a:cubicBezTo>
                    <a:pt x="34862" y="1767"/>
                    <a:pt x="35212" y="1"/>
                    <a:pt x="339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17"/>
            <p:cNvSpPr/>
            <p:nvPr/>
          </p:nvSpPr>
          <p:spPr>
            <a:xfrm>
              <a:off x="4457000" y="4254725"/>
              <a:ext cx="19975" cy="5425"/>
            </a:xfrm>
            <a:custGeom>
              <a:rect b="b" l="l" r="r" t="t"/>
              <a:pathLst>
                <a:path extrusionOk="0" h="217" w="799">
                  <a:moveTo>
                    <a:pt x="723" y="0"/>
                  </a:moveTo>
                  <a:cubicBezTo>
                    <a:pt x="714" y="0"/>
                    <a:pt x="705" y="1"/>
                    <a:pt x="695" y="3"/>
                  </a:cubicBezTo>
                  <a:cubicBezTo>
                    <a:pt x="697" y="3"/>
                    <a:pt x="698" y="3"/>
                    <a:pt x="699" y="3"/>
                  </a:cubicBezTo>
                  <a:lnTo>
                    <a:pt x="699" y="3"/>
                  </a:lnTo>
                  <a:cubicBezTo>
                    <a:pt x="700" y="3"/>
                    <a:pt x="688" y="4"/>
                    <a:pt x="687" y="4"/>
                  </a:cubicBezTo>
                  <a:lnTo>
                    <a:pt x="663" y="8"/>
                  </a:lnTo>
                  <a:cubicBezTo>
                    <a:pt x="650" y="9"/>
                    <a:pt x="636" y="9"/>
                    <a:pt x="624" y="10"/>
                  </a:cubicBezTo>
                  <a:cubicBezTo>
                    <a:pt x="606" y="11"/>
                    <a:pt x="588" y="14"/>
                    <a:pt x="570" y="17"/>
                  </a:cubicBezTo>
                  <a:lnTo>
                    <a:pt x="555" y="19"/>
                  </a:lnTo>
                  <a:cubicBezTo>
                    <a:pt x="558" y="19"/>
                    <a:pt x="558" y="18"/>
                    <a:pt x="558" y="18"/>
                  </a:cubicBezTo>
                  <a:cubicBezTo>
                    <a:pt x="556" y="18"/>
                    <a:pt x="542" y="20"/>
                    <a:pt x="540" y="21"/>
                  </a:cubicBezTo>
                  <a:cubicBezTo>
                    <a:pt x="522" y="23"/>
                    <a:pt x="504" y="25"/>
                    <a:pt x="485" y="29"/>
                  </a:cubicBezTo>
                  <a:cubicBezTo>
                    <a:pt x="480" y="30"/>
                    <a:pt x="474" y="30"/>
                    <a:pt x="467" y="31"/>
                  </a:cubicBezTo>
                  <a:lnTo>
                    <a:pt x="467" y="31"/>
                  </a:lnTo>
                  <a:cubicBezTo>
                    <a:pt x="465" y="32"/>
                    <a:pt x="461" y="32"/>
                    <a:pt x="460" y="32"/>
                  </a:cubicBezTo>
                  <a:cubicBezTo>
                    <a:pt x="446" y="34"/>
                    <a:pt x="432" y="35"/>
                    <a:pt x="417" y="37"/>
                  </a:cubicBezTo>
                  <a:cubicBezTo>
                    <a:pt x="321" y="48"/>
                    <a:pt x="225" y="53"/>
                    <a:pt x="129" y="53"/>
                  </a:cubicBezTo>
                  <a:cubicBezTo>
                    <a:pt x="113" y="53"/>
                    <a:pt x="97" y="53"/>
                    <a:pt x="81" y="53"/>
                  </a:cubicBezTo>
                  <a:cubicBezTo>
                    <a:pt x="36" y="53"/>
                    <a:pt x="0" y="89"/>
                    <a:pt x="0" y="133"/>
                  </a:cubicBezTo>
                  <a:cubicBezTo>
                    <a:pt x="1" y="177"/>
                    <a:pt x="36" y="212"/>
                    <a:pt x="81" y="213"/>
                  </a:cubicBezTo>
                  <a:lnTo>
                    <a:pt x="81" y="214"/>
                  </a:lnTo>
                  <a:cubicBezTo>
                    <a:pt x="111" y="216"/>
                    <a:pt x="142" y="217"/>
                    <a:pt x="173" y="217"/>
                  </a:cubicBezTo>
                  <a:cubicBezTo>
                    <a:pt x="262" y="217"/>
                    <a:pt x="351" y="210"/>
                    <a:pt x="439" y="197"/>
                  </a:cubicBezTo>
                  <a:cubicBezTo>
                    <a:pt x="495" y="190"/>
                    <a:pt x="550" y="178"/>
                    <a:pt x="603" y="164"/>
                  </a:cubicBezTo>
                  <a:cubicBezTo>
                    <a:pt x="617" y="160"/>
                    <a:pt x="632" y="156"/>
                    <a:pt x="646" y="151"/>
                  </a:cubicBezTo>
                  <a:cubicBezTo>
                    <a:pt x="656" y="148"/>
                    <a:pt x="667" y="143"/>
                    <a:pt x="676" y="137"/>
                  </a:cubicBezTo>
                  <a:cubicBezTo>
                    <a:pt x="678" y="136"/>
                    <a:pt x="679" y="136"/>
                    <a:pt x="679" y="136"/>
                  </a:cubicBezTo>
                  <a:lnTo>
                    <a:pt x="679" y="136"/>
                  </a:lnTo>
                  <a:cubicBezTo>
                    <a:pt x="679" y="136"/>
                    <a:pt x="678" y="136"/>
                    <a:pt x="678" y="136"/>
                  </a:cubicBezTo>
                  <a:lnTo>
                    <a:pt x="678" y="136"/>
                  </a:lnTo>
                  <a:lnTo>
                    <a:pt x="686" y="133"/>
                  </a:lnTo>
                  <a:cubicBezTo>
                    <a:pt x="703" y="126"/>
                    <a:pt x="718" y="119"/>
                    <a:pt x="735" y="112"/>
                  </a:cubicBezTo>
                  <a:cubicBezTo>
                    <a:pt x="750" y="106"/>
                    <a:pt x="763" y="96"/>
                    <a:pt x="774" y="85"/>
                  </a:cubicBezTo>
                  <a:cubicBezTo>
                    <a:pt x="799" y="61"/>
                    <a:pt x="789" y="12"/>
                    <a:pt x="753" y="5"/>
                  </a:cubicBezTo>
                  <a:cubicBezTo>
                    <a:pt x="744" y="2"/>
                    <a:pt x="733" y="1"/>
                    <a:pt x="72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17"/>
            <p:cNvSpPr/>
            <p:nvPr/>
          </p:nvSpPr>
          <p:spPr>
            <a:xfrm>
              <a:off x="4478250" y="4244250"/>
              <a:ext cx="14300" cy="4300"/>
            </a:xfrm>
            <a:custGeom>
              <a:rect b="b" l="l" r="r" t="t"/>
              <a:pathLst>
                <a:path extrusionOk="0" h="172" w="572">
                  <a:moveTo>
                    <a:pt x="321" y="29"/>
                  </a:moveTo>
                  <a:lnTo>
                    <a:pt x="321" y="29"/>
                  </a:lnTo>
                  <a:cubicBezTo>
                    <a:pt x="321" y="29"/>
                    <a:pt x="319" y="30"/>
                    <a:pt x="316" y="30"/>
                  </a:cubicBezTo>
                  <a:cubicBezTo>
                    <a:pt x="320" y="30"/>
                    <a:pt x="321" y="29"/>
                    <a:pt x="321" y="29"/>
                  </a:cubicBezTo>
                  <a:close/>
                  <a:moveTo>
                    <a:pt x="484" y="1"/>
                  </a:moveTo>
                  <a:cubicBezTo>
                    <a:pt x="470" y="1"/>
                    <a:pt x="457" y="3"/>
                    <a:pt x="444" y="6"/>
                  </a:cubicBezTo>
                  <a:cubicBezTo>
                    <a:pt x="425" y="10"/>
                    <a:pt x="406" y="14"/>
                    <a:pt x="386" y="19"/>
                  </a:cubicBezTo>
                  <a:cubicBezTo>
                    <a:pt x="367" y="23"/>
                    <a:pt x="350" y="25"/>
                    <a:pt x="331" y="28"/>
                  </a:cubicBezTo>
                  <a:lnTo>
                    <a:pt x="316" y="30"/>
                  </a:lnTo>
                  <a:cubicBezTo>
                    <a:pt x="306" y="31"/>
                    <a:pt x="295" y="32"/>
                    <a:pt x="286" y="33"/>
                  </a:cubicBezTo>
                  <a:cubicBezTo>
                    <a:pt x="248" y="38"/>
                    <a:pt x="211" y="39"/>
                    <a:pt x="174" y="40"/>
                  </a:cubicBezTo>
                  <a:cubicBezTo>
                    <a:pt x="134" y="42"/>
                    <a:pt x="96" y="40"/>
                    <a:pt x="56" y="44"/>
                  </a:cubicBezTo>
                  <a:cubicBezTo>
                    <a:pt x="30" y="45"/>
                    <a:pt x="8" y="65"/>
                    <a:pt x="3" y="91"/>
                  </a:cubicBezTo>
                  <a:cubicBezTo>
                    <a:pt x="0" y="118"/>
                    <a:pt x="17" y="143"/>
                    <a:pt x="42" y="150"/>
                  </a:cubicBezTo>
                  <a:lnTo>
                    <a:pt x="42" y="149"/>
                  </a:lnTo>
                  <a:cubicBezTo>
                    <a:pt x="82" y="162"/>
                    <a:pt x="125" y="168"/>
                    <a:pt x="168" y="170"/>
                  </a:cubicBezTo>
                  <a:cubicBezTo>
                    <a:pt x="182" y="171"/>
                    <a:pt x="196" y="171"/>
                    <a:pt x="210" y="171"/>
                  </a:cubicBezTo>
                  <a:cubicBezTo>
                    <a:pt x="236" y="171"/>
                    <a:pt x="262" y="170"/>
                    <a:pt x="288" y="168"/>
                  </a:cubicBezTo>
                  <a:cubicBezTo>
                    <a:pt x="331" y="164"/>
                    <a:pt x="374" y="159"/>
                    <a:pt x="417" y="151"/>
                  </a:cubicBezTo>
                  <a:cubicBezTo>
                    <a:pt x="437" y="148"/>
                    <a:pt x="456" y="144"/>
                    <a:pt x="475" y="139"/>
                  </a:cubicBezTo>
                  <a:cubicBezTo>
                    <a:pt x="488" y="137"/>
                    <a:pt x="502" y="132"/>
                    <a:pt x="514" y="126"/>
                  </a:cubicBezTo>
                  <a:cubicBezTo>
                    <a:pt x="523" y="121"/>
                    <a:pt x="531" y="114"/>
                    <a:pt x="539" y="108"/>
                  </a:cubicBezTo>
                  <a:cubicBezTo>
                    <a:pt x="561" y="96"/>
                    <a:pt x="572" y="69"/>
                    <a:pt x="565" y="44"/>
                  </a:cubicBezTo>
                  <a:cubicBezTo>
                    <a:pt x="558" y="20"/>
                    <a:pt x="536" y="3"/>
                    <a:pt x="510" y="2"/>
                  </a:cubicBezTo>
                  <a:cubicBezTo>
                    <a:pt x="501" y="2"/>
                    <a:pt x="493" y="1"/>
                    <a:pt x="48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7"/>
            <p:cNvSpPr/>
            <p:nvPr/>
          </p:nvSpPr>
          <p:spPr>
            <a:xfrm>
              <a:off x="4511425" y="4059950"/>
              <a:ext cx="14625" cy="7925"/>
            </a:xfrm>
            <a:custGeom>
              <a:rect b="b" l="l" r="r" t="t"/>
              <a:pathLst>
                <a:path extrusionOk="0" h="317" w="585">
                  <a:moveTo>
                    <a:pt x="534" y="1"/>
                  </a:moveTo>
                  <a:cubicBezTo>
                    <a:pt x="494" y="1"/>
                    <a:pt x="453" y="18"/>
                    <a:pt x="415" y="30"/>
                  </a:cubicBezTo>
                  <a:lnTo>
                    <a:pt x="386" y="39"/>
                  </a:lnTo>
                  <a:cubicBezTo>
                    <a:pt x="382" y="40"/>
                    <a:pt x="377" y="42"/>
                    <a:pt x="372" y="43"/>
                  </a:cubicBezTo>
                  <a:lnTo>
                    <a:pt x="372" y="43"/>
                  </a:lnTo>
                  <a:cubicBezTo>
                    <a:pt x="372" y="43"/>
                    <a:pt x="370" y="42"/>
                    <a:pt x="367" y="42"/>
                  </a:cubicBezTo>
                  <a:cubicBezTo>
                    <a:pt x="365" y="42"/>
                    <a:pt x="363" y="42"/>
                    <a:pt x="361" y="42"/>
                  </a:cubicBezTo>
                  <a:cubicBezTo>
                    <a:pt x="339" y="42"/>
                    <a:pt x="313" y="56"/>
                    <a:pt x="294" y="65"/>
                  </a:cubicBezTo>
                  <a:cubicBezTo>
                    <a:pt x="210" y="100"/>
                    <a:pt x="129" y="138"/>
                    <a:pt x="48" y="177"/>
                  </a:cubicBezTo>
                  <a:cubicBezTo>
                    <a:pt x="12" y="194"/>
                    <a:pt x="1" y="247"/>
                    <a:pt x="21" y="280"/>
                  </a:cubicBezTo>
                  <a:cubicBezTo>
                    <a:pt x="37" y="305"/>
                    <a:pt x="60" y="316"/>
                    <a:pt x="85" y="316"/>
                  </a:cubicBezTo>
                  <a:cubicBezTo>
                    <a:pt x="98" y="316"/>
                    <a:pt x="112" y="313"/>
                    <a:pt x="125" y="308"/>
                  </a:cubicBezTo>
                  <a:cubicBezTo>
                    <a:pt x="202" y="274"/>
                    <a:pt x="280" y="241"/>
                    <a:pt x="355" y="204"/>
                  </a:cubicBezTo>
                  <a:cubicBezTo>
                    <a:pt x="377" y="194"/>
                    <a:pt x="402" y="184"/>
                    <a:pt x="419" y="166"/>
                  </a:cubicBezTo>
                  <a:cubicBezTo>
                    <a:pt x="420" y="165"/>
                    <a:pt x="424" y="161"/>
                    <a:pt x="427" y="157"/>
                  </a:cubicBezTo>
                  <a:lnTo>
                    <a:pt x="427" y="157"/>
                  </a:lnTo>
                  <a:lnTo>
                    <a:pt x="432" y="154"/>
                  </a:lnTo>
                  <a:lnTo>
                    <a:pt x="459" y="137"/>
                  </a:lnTo>
                  <a:cubicBezTo>
                    <a:pt x="495" y="115"/>
                    <a:pt x="539" y="95"/>
                    <a:pt x="566" y="61"/>
                  </a:cubicBezTo>
                  <a:cubicBezTo>
                    <a:pt x="585" y="37"/>
                    <a:pt x="573" y="3"/>
                    <a:pt x="540" y="1"/>
                  </a:cubicBezTo>
                  <a:cubicBezTo>
                    <a:pt x="538" y="1"/>
                    <a:pt x="536" y="1"/>
                    <a:pt x="53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17"/>
            <p:cNvSpPr/>
            <p:nvPr/>
          </p:nvSpPr>
          <p:spPr>
            <a:xfrm>
              <a:off x="4530425" y="4065050"/>
              <a:ext cx="15275" cy="8000"/>
            </a:xfrm>
            <a:custGeom>
              <a:rect b="b" l="l" r="r" t="t"/>
              <a:pathLst>
                <a:path extrusionOk="0" h="320" w="611">
                  <a:moveTo>
                    <a:pt x="532" y="0"/>
                  </a:moveTo>
                  <a:cubicBezTo>
                    <a:pt x="527" y="0"/>
                    <a:pt x="522" y="1"/>
                    <a:pt x="516" y="2"/>
                  </a:cubicBezTo>
                  <a:cubicBezTo>
                    <a:pt x="496" y="7"/>
                    <a:pt x="476" y="11"/>
                    <a:pt x="456" y="16"/>
                  </a:cubicBezTo>
                  <a:cubicBezTo>
                    <a:pt x="436" y="22"/>
                    <a:pt x="417" y="30"/>
                    <a:pt x="398" y="39"/>
                  </a:cubicBezTo>
                  <a:lnTo>
                    <a:pt x="283" y="88"/>
                  </a:lnTo>
                  <a:lnTo>
                    <a:pt x="53" y="184"/>
                  </a:lnTo>
                  <a:cubicBezTo>
                    <a:pt x="37" y="189"/>
                    <a:pt x="23" y="201"/>
                    <a:pt x="13" y="215"/>
                  </a:cubicBezTo>
                  <a:cubicBezTo>
                    <a:pt x="4" y="231"/>
                    <a:pt x="1" y="250"/>
                    <a:pt x="6" y="268"/>
                  </a:cubicBezTo>
                  <a:cubicBezTo>
                    <a:pt x="15" y="294"/>
                    <a:pt x="42" y="319"/>
                    <a:pt x="71" y="319"/>
                  </a:cubicBezTo>
                  <a:cubicBezTo>
                    <a:pt x="77" y="319"/>
                    <a:pt x="83" y="318"/>
                    <a:pt x="89" y="316"/>
                  </a:cubicBezTo>
                  <a:lnTo>
                    <a:pt x="322" y="219"/>
                  </a:lnTo>
                  <a:lnTo>
                    <a:pt x="437" y="170"/>
                  </a:lnTo>
                  <a:cubicBezTo>
                    <a:pt x="460" y="162"/>
                    <a:pt x="484" y="152"/>
                    <a:pt x="505" y="142"/>
                  </a:cubicBezTo>
                  <a:cubicBezTo>
                    <a:pt x="524" y="131"/>
                    <a:pt x="542" y="118"/>
                    <a:pt x="560" y="107"/>
                  </a:cubicBezTo>
                  <a:cubicBezTo>
                    <a:pt x="611" y="75"/>
                    <a:pt x="585" y="0"/>
                    <a:pt x="5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17"/>
            <p:cNvSpPr/>
            <p:nvPr/>
          </p:nvSpPr>
          <p:spPr>
            <a:xfrm>
              <a:off x="4144575" y="4399350"/>
              <a:ext cx="27750" cy="5850"/>
            </a:xfrm>
            <a:custGeom>
              <a:rect b="b" l="l" r="r" t="t"/>
              <a:pathLst>
                <a:path extrusionOk="0" h="234" w="1110">
                  <a:moveTo>
                    <a:pt x="1003" y="0"/>
                  </a:moveTo>
                  <a:cubicBezTo>
                    <a:pt x="1002" y="0"/>
                    <a:pt x="1001" y="0"/>
                    <a:pt x="1000" y="0"/>
                  </a:cubicBezTo>
                  <a:cubicBezTo>
                    <a:pt x="984" y="0"/>
                    <a:pt x="967" y="1"/>
                    <a:pt x="952" y="2"/>
                  </a:cubicBezTo>
                  <a:cubicBezTo>
                    <a:pt x="920" y="4"/>
                    <a:pt x="888" y="7"/>
                    <a:pt x="857" y="9"/>
                  </a:cubicBezTo>
                  <a:cubicBezTo>
                    <a:pt x="794" y="14"/>
                    <a:pt x="732" y="18"/>
                    <a:pt x="670" y="23"/>
                  </a:cubicBezTo>
                  <a:lnTo>
                    <a:pt x="294" y="61"/>
                  </a:lnTo>
                  <a:lnTo>
                    <a:pt x="78" y="84"/>
                  </a:lnTo>
                  <a:cubicBezTo>
                    <a:pt x="39" y="87"/>
                    <a:pt x="1" y="115"/>
                    <a:pt x="3" y="158"/>
                  </a:cubicBezTo>
                  <a:cubicBezTo>
                    <a:pt x="4" y="195"/>
                    <a:pt x="34" y="233"/>
                    <a:pt x="74" y="233"/>
                  </a:cubicBezTo>
                  <a:cubicBezTo>
                    <a:pt x="75" y="233"/>
                    <a:pt x="76" y="233"/>
                    <a:pt x="78" y="233"/>
                  </a:cubicBezTo>
                  <a:lnTo>
                    <a:pt x="76" y="233"/>
                  </a:lnTo>
                  <a:cubicBezTo>
                    <a:pt x="327" y="220"/>
                    <a:pt x="579" y="208"/>
                    <a:pt x="830" y="189"/>
                  </a:cubicBezTo>
                  <a:cubicBezTo>
                    <a:pt x="866" y="186"/>
                    <a:pt x="902" y="183"/>
                    <a:pt x="938" y="179"/>
                  </a:cubicBezTo>
                  <a:lnTo>
                    <a:pt x="991" y="174"/>
                  </a:lnTo>
                  <a:cubicBezTo>
                    <a:pt x="1007" y="173"/>
                    <a:pt x="1024" y="170"/>
                    <a:pt x="1040" y="165"/>
                  </a:cubicBezTo>
                  <a:cubicBezTo>
                    <a:pt x="1055" y="158"/>
                    <a:pt x="1069" y="149"/>
                    <a:pt x="1078" y="136"/>
                  </a:cubicBezTo>
                  <a:cubicBezTo>
                    <a:pt x="1102" y="107"/>
                    <a:pt x="1110" y="61"/>
                    <a:pt x="1078" y="33"/>
                  </a:cubicBezTo>
                  <a:cubicBezTo>
                    <a:pt x="1059" y="13"/>
                    <a:pt x="1032" y="0"/>
                    <a:pt x="10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17"/>
            <p:cNvSpPr/>
            <p:nvPr/>
          </p:nvSpPr>
          <p:spPr>
            <a:xfrm>
              <a:off x="4171175" y="4391100"/>
              <a:ext cx="4350" cy="4175"/>
            </a:xfrm>
            <a:custGeom>
              <a:rect b="b" l="l" r="r" t="t"/>
              <a:pathLst>
                <a:path extrusionOk="0" h="167" w="174">
                  <a:moveTo>
                    <a:pt x="90" y="0"/>
                  </a:moveTo>
                  <a:cubicBezTo>
                    <a:pt x="88" y="0"/>
                    <a:pt x="87" y="0"/>
                    <a:pt x="86" y="0"/>
                  </a:cubicBezTo>
                  <a:cubicBezTo>
                    <a:pt x="43" y="0"/>
                    <a:pt x="0" y="38"/>
                    <a:pt x="2" y="84"/>
                  </a:cubicBezTo>
                  <a:cubicBezTo>
                    <a:pt x="4" y="129"/>
                    <a:pt x="40" y="166"/>
                    <a:pt x="86" y="167"/>
                  </a:cubicBezTo>
                  <a:cubicBezTo>
                    <a:pt x="86" y="167"/>
                    <a:pt x="87" y="167"/>
                    <a:pt x="88" y="167"/>
                  </a:cubicBezTo>
                  <a:cubicBezTo>
                    <a:pt x="134" y="167"/>
                    <a:pt x="173" y="129"/>
                    <a:pt x="173" y="84"/>
                  </a:cubicBezTo>
                  <a:cubicBezTo>
                    <a:pt x="173" y="37"/>
                    <a:pt x="135" y="0"/>
                    <a:pt x="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17"/>
            <p:cNvSpPr/>
            <p:nvPr/>
          </p:nvSpPr>
          <p:spPr>
            <a:xfrm>
              <a:off x="3896025" y="4464100"/>
              <a:ext cx="23125" cy="4575"/>
            </a:xfrm>
            <a:custGeom>
              <a:rect b="b" l="l" r="r" t="t"/>
              <a:pathLst>
                <a:path extrusionOk="0" h="183" w="925">
                  <a:moveTo>
                    <a:pt x="827" y="0"/>
                  </a:moveTo>
                  <a:cubicBezTo>
                    <a:pt x="824" y="0"/>
                    <a:pt x="821" y="1"/>
                    <a:pt x="817" y="1"/>
                  </a:cubicBezTo>
                  <a:cubicBezTo>
                    <a:pt x="801" y="3"/>
                    <a:pt x="784" y="4"/>
                    <a:pt x="767" y="5"/>
                  </a:cubicBezTo>
                  <a:cubicBezTo>
                    <a:pt x="734" y="7"/>
                    <a:pt x="702" y="8"/>
                    <a:pt x="671" y="9"/>
                  </a:cubicBezTo>
                  <a:cubicBezTo>
                    <a:pt x="605" y="11"/>
                    <a:pt x="539" y="13"/>
                    <a:pt x="474" y="15"/>
                  </a:cubicBezTo>
                  <a:cubicBezTo>
                    <a:pt x="413" y="17"/>
                    <a:pt x="351" y="18"/>
                    <a:pt x="290" y="18"/>
                  </a:cubicBezTo>
                  <a:cubicBezTo>
                    <a:pt x="219" y="18"/>
                    <a:pt x="148" y="17"/>
                    <a:pt x="77" y="14"/>
                  </a:cubicBezTo>
                  <a:cubicBezTo>
                    <a:pt x="40" y="14"/>
                    <a:pt x="9" y="42"/>
                    <a:pt x="5" y="79"/>
                  </a:cubicBezTo>
                  <a:cubicBezTo>
                    <a:pt x="0" y="111"/>
                    <a:pt x="20" y="155"/>
                    <a:pt x="57" y="160"/>
                  </a:cubicBezTo>
                  <a:lnTo>
                    <a:pt x="57" y="161"/>
                  </a:lnTo>
                  <a:cubicBezTo>
                    <a:pt x="155" y="175"/>
                    <a:pt x="254" y="183"/>
                    <a:pt x="353" y="183"/>
                  </a:cubicBezTo>
                  <a:cubicBezTo>
                    <a:pt x="393" y="183"/>
                    <a:pt x="434" y="181"/>
                    <a:pt x="474" y="179"/>
                  </a:cubicBezTo>
                  <a:cubicBezTo>
                    <a:pt x="544" y="175"/>
                    <a:pt x="615" y="167"/>
                    <a:pt x="685" y="155"/>
                  </a:cubicBezTo>
                  <a:cubicBezTo>
                    <a:pt x="717" y="148"/>
                    <a:pt x="750" y="141"/>
                    <a:pt x="784" y="134"/>
                  </a:cubicBezTo>
                  <a:cubicBezTo>
                    <a:pt x="821" y="126"/>
                    <a:pt x="855" y="121"/>
                    <a:pt x="887" y="100"/>
                  </a:cubicBezTo>
                  <a:cubicBezTo>
                    <a:pt x="925" y="77"/>
                    <a:pt x="918" y="19"/>
                    <a:pt x="874" y="7"/>
                  </a:cubicBezTo>
                  <a:cubicBezTo>
                    <a:pt x="859" y="3"/>
                    <a:pt x="843" y="0"/>
                    <a:pt x="82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17"/>
            <p:cNvSpPr/>
            <p:nvPr/>
          </p:nvSpPr>
          <p:spPr>
            <a:xfrm>
              <a:off x="3908950" y="4453100"/>
              <a:ext cx="16275" cy="3900"/>
            </a:xfrm>
            <a:custGeom>
              <a:rect b="b" l="l" r="r" t="t"/>
              <a:pathLst>
                <a:path extrusionOk="0" h="156" w="651">
                  <a:moveTo>
                    <a:pt x="265" y="1"/>
                  </a:moveTo>
                  <a:cubicBezTo>
                    <a:pt x="209" y="1"/>
                    <a:pt x="152" y="3"/>
                    <a:pt x="96" y="3"/>
                  </a:cubicBezTo>
                  <a:cubicBezTo>
                    <a:pt x="1" y="7"/>
                    <a:pt x="1" y="148"/>
                    <a:pt x="96" y="152"/>
                  </a:cubicBezTo>
                  <a:lnTo>
                    <a:pt x="96" y="153"/>
                  </a:lnTo>
                  <a:cubicBezTo>
                    <a:pt x="149" y="154"/>
                    <a:pt x="203" y="155"/>
                    <a:pt x="256" y="155"/>
                  </a:cubicBezTo>
                  <a:cubicBezTo>
                    <a:pt x="288" y="155"/>
                    <a:pt x="319" y="155"/>
                    <a:pt x="350" y="153"/>
                  </a:cubicBezTo>
                  <a:lnTo>
                    <a:pt x="473" y="146"/>
                  </a:lnTo>
                  <a:lnTo>
                    <a:pt x="539" y="141"/>
                  </a:lnTo>
                  <a:cubicBezTo>
                    <a:pt x="549" y="140"/>
                    <a:pt x="559" y="140"/>
                    <a:pt x="568" y="139"/>
                  </a:cubicBezTo>
                  <a:cubicBezTo>
                    <a:pt x="586" y="137"/>
                    <a:pt x="602" y="132"/>
                    <a:pt x="617" y="122"/>
                  </a:cubicBezTo>
                  <a:cubicBezTo>
                    <a:pt x="650" y="102"/>
                    <a:pt x="650" y="54"/>
                    <a:pt x="617" y="34"/>
                  </a:cubicBezTo>
                  <a:cubicBezTo>
                    <a:pt x="603" y="25"/>
                    <a:pt x="587" y="19"/>
                    <a:pt x="571" y="17"/>
                  </a:cubicBezTo>
                  <a:cubicBezTo>
                    <a:pt x="561" y="16"/>
                    <a:pt x="550" y="16"/>
                    <a:pt x="539" y="15"/>
                  </a:cubicBezTo>
                  <a:lnTo>
                    <a:pt x="478" y="12"/>
                  </a:lnTo>
                  <a:lnTo>
                    <a:pt x="350" y="3"/>
                  </a:lnTo>
                  <a:cubicBezTo>
                    <a:pt x="322" y="1"/>
                    <a:pt x="294" y="1"/>
                    <a:pt x="26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CUSTOM_5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8"/>
          <p:cNvSpPr txBox="1"/>
          <p:nvPr>
            <p:ph type="ctrTitle"/>
          </p:nvPr>
        </p:nvSpPr>
        <p:spPr>
          <a:xfrm>
            <a:off x="1292712" y="1504625"/>
            <a:ext cx="24084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76" name="Google Shape;176;p18"/>
          <p:cNvSpPr txBox="1"/>
          <p:nvPr>
            <p:ph idx="1" type="subTitle"/>
          </p:nvPr>
        </p:nvSpPr>
        <p:spPr>
          <a:xfrm>
            <a:off x="1496775" y="1930025"/>
            <a:ext cx="20004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 sz="1400">
                <a:solidFill>
                  <a:schemeClr val="accent4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177" name="Google Shape;177;p18"/>
          <p:cNvSpPr txBox="1"/>
          <p:nvPr>
            <p:ph hasCustomPrompt="1" idx="2" type="title"/>
          </p:nvPr>
        </p:nvSpPr>
        <p:spPr>
          <a:xfrm>
            <a:off x="1134550" y="740875"/>
            <a:ext cx="2724600" cy="763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Fira Sans Extra Condensed Medium"/>
              <a:buNone/>
              <a:defRPr sz="60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Fira Sans Extra Condensed Medium"/>
              <a:buNone/>
              <a:defRPr sz="60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Fira Sans Extra Condensed Medium"/>
              <a:buNone/>
              <a:defRPr sz="60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Fira Sans Extra Condensed Medium"/>
              <a:buNone/>
              <a:defRPr sz="60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Fira Sans Extra Condensed Medium"/>
              <a:buNone/>
              <a:defRPr sz="60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Fira Sans Extra Condensed Medium"/>
              <a:buNone/>
              <a:defRPr sz="60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Fira Sans Extra Condensed Medium"/>
              <a:buNone/>
              <a:defRPr sz="60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Fira Sans Extra Condensed Medium"/>
              <a:buNone/>
              <a:defRPr sz="60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grpSp>
        <p:nvGrpSpPr>
          <p:cNvPr id="178" name="Google Shape;178;p18"/>
          <p:cNvGrpSpPr/>
          <p:nvPr/>
        </p:nvGrpSpPr>
        <p:grpSpPr>
          <a:xfrm>
            <a:off x="1215282" y="-181901"/>
            <a:ext cx="8814517" cy="5654105"/>
            <a:chOff x="3253875" y="4567300"/>
            <a:chExt cx="1413625" cy="906775"/>
          </a:xfrm>
        </p:grpSpPr>
        <p:sp>
          <p:nvSpPr>
            <p:cNvPr id="179" name="Google Shape;179;p18"/>
            <p:cNvSpPr/>
            <p:nvPr/>
          </p:nvSpPr>
          <p:spPr>
            <a:xfrm>
              <a:off x="3253875" y="4567300"/>
              <a:ext cx="1413625" cy="906775"/>
            </a:xfrm>
            <a:custGeom>
              <a:rect b="b" l="l" r="r" t="t"/>
              <a:pathLst>
                <a:path extrusionOk="0" h="36271" w="56545">
                  <a:moveTo>
                    <a:pt x="26463" y="0"/>
                  </a:moveTo>
                  <a:cubicBezTo>
                    <a:pt x="26415" y="0"/>
                    <a:pt x="26368" y="1"/>
                    <a:pt x="26320" y="3"/>
                  </a:cubicBezTo>
                  <a:cubicBezTo>
                    <a:pt x="25420" y="29"/>
                    <a:pt x="24486" y="346"/>
                    <a:pt x="23914" y="1041"/>
                  </a:cubicBezTo>
                  <a:lnTo>
                    <a:pt x="25698" y="1004"/>
                  </a:lnTo>
                  <a:lnTo>
                    <a:pt x="25698" y="1004"/>
                  </a:lnTo>
                  <a:cubicBezTo>
                    <a:pt x="24667" y="2950"/>
                    <a:pt x="25538" y="5376"/>
                    <a:pt x="26813" y="7172"/>
                  </a:cubicBezTo>
                  <a:cubicBezTo>
                    <a:pt x="28090" y="8966"/>
                    <a:pt x="29775" y="10515"/>
                    <a:pt x="30605" y="12554"/>
                  </a:cubicBezTo>
                  <a:cubicBezTo>
                    <a:pt x="30683" y="12746"/>
                    <a:pt x="30753" y="12950"/>
                    <a:pt x="30728" y="13154"/>
                  </a:cubicBezTo>
                  <a:cubicBezTo>
                    <a:pt x="30696" y="13401"/>
                    <a:pt x="30531" y="13608"/>
                    <a:pt x="30363" y="13792"/>
                  </a:cubicBezTo>
                  <a:cubicBezTo>
                    <a:pt x="25304" y="19338"/>
                    <a:pt x="18481" y="18361"/>
                    <a:pt x="12334" y="22037"/>
                  </a:cubicBezTo>
                  <a:cubicBezTo>
                    <a:pt x="9308" y="23845"/>
                    <a:pt x="4693" y="26421"/>
                    <a:pt x="2876" y="29441"/>
                  </a:cubicBezTo>
                  <a:cubicBezTo>
                    <a:pt x="2165" y="30623"/>
                    <a:pt x="1" y="36270"/>
                    <a:pt x="2665" y="36270"/>
                  </a:cubicBezTo>
                  <a:cubicBezTo>
                    <a:pt x="2670" y="36270"/>
                    <a:pt x="2675" y="36270"/>
                    <a:pt x="2680" y="36270"/>
                  </a:cubicBezTo>
                  <a:cubicBezTo>
                    <a:pt x="4285" y="36256"/>
                    <a:pt x="6451" y="34168"/>
                    <a:pt x="8056" y="34155"/>
                  </a:cubicBezTo>
                  <a:cubicBezTo>
                    <a:pt x="8388" y="34152"/>
                    <a:pt x="8739" y="34145"/>
                    <a:pt x="9024" y="33973"/>
                  </a:cubicBezTo>
                  <a:cubicBezTo>
                    <a:pt x="9421" y="33735"/>
                    <a:pt x="9581" y="33252"/>
                    <a:pt x="9751" y="32822"/>
                  </a:cubicBezTo>
                  <a:cubicBezTo>
                    <a:pt x="10578" y="30744"/>
                    <a:pt x="12294" y="29151"/>
                    <a:pt x="14109" y="27847"/>
                  </a:cubicBezTo>
                  <a:cubicBezTo>
                    <a:pt x="19162" y="24217"/>
                    <a:pt x="25232" y="22330"/>
                    <a:pt x="30732" y="19420"/>
                  </a:cubicBezTo>
                  <a:cubicBezTo>
                    <a:pt x="31783" y="18864"/>
                    <a:pt x="32854" y="18216"/>
                    <a:pt x="33782" y="17446"/>
                  </a:cubicBezTo>
                  <a:cubicBezTo>
                    <a:pt x="34010" y="17257"/>
                    <a:pt x="34289" y="17162"/>
                    <a:pt x="34569" y="17162"/>
                  </a:cubicBezTo>
                  <a:cubicBezTo>
                    <a:pt x="34841" y="17162"/>
                    <a:pt x="35113" y="17252"/>
                    <a:pt x="35339" y="17433"/>
                  </a:cubicBezTo>
                  <a:cubicBezTo>
                    <a:pt x="36080" y="18026"/>
                    <a:pt x="36908" y="18506"/>
                    <a:pt x="37778" y="18910"/>
                  </a:cubicBezTo>
                  <a:cubicBezTo>
                    <a:pt x="40455" y="20152"/>
                    <a:pt x="43354" y="20849"/>
                    <a:pt x="46262" y="21344"/>
                  </a:cubicBezTo>
                  <a:cubicBezTo>
                    <a:pt x="47283" y="21518"/>
                    <a:pt x="48317" y="21669"/>
                    <a:pt x="49350" y="21669"/>
                  </a:cubicBezTo>
                  <a:cubicBezTo>
                    <a:pt x="49587" y="21669"/>
                    <a:pt x="49824" y="21661"/>
                    <a:pt x="50060" y="21644"/>
                  </a:cubicBezTo>
                  <a:cubicBezTo>
                    <a:pt x="51223" y="21558"/>
                    <a:pt x="52355" y="21248"/>
                    <a:pt x="53480" y="20939"/>
                  </a:cubicBezTo>
                  <a:cubicBezTo>
                    <a:pt x="53994" y="20799"/>
                    <a:pt x="54519" y="20652"/>
                    <a:pt x="54954" y="20346"/>
                  </a:cubicBezTo>
                  <a:cubicBezTo>
                    <a:pt x="55765" y="19773"/>
                    <a:pt x="56116" y="18761"/>
                    <a:pt x="56401" y="17810"/>
                  </a:cubicBezTo>
                  <a:cubicBezTo>
                    <a:pt x="56479" y="17550"/>
                    <a:pt x="56544" y="17233"/>
                    <a:pt x="56362" y="17031"/>
                  </a:cubicBezTo>
                  <a:cubicBezTo>
                    <a:pt x="56220" y="16874"/>
                    <a:pt x="55987" y="16855"/>
                    <a:pt x="55772" y="16855"/>
                  </a:cubicBezTo>
                  <a:cubicBezTo>
                    <a:pt x="55759" y="16855"/>
                    <a:pt x="55746" y="16855"/>
                    <a:pt x="55732" y="16855"/>
                  </a:cubicBezTo>
                  <a:cubicBezTo>
                    <a:pt x="54340" y="16865"/>
                    <a:pt x="52932" y="16906"/>
                    <a:pt x="51527" y="16906"/>
                  </a:cubicBezTo>
                  <a:cubicBezTo>
                    <a:pt x="48459" y="16906"/>
                    <a:pt x="45409" y="16713"/>
                    <a:pt x="42580" y="15594"/>
                  </a:cubicBezTo>
                  <a:cubicBezTo>
                    <a:pt x="40983" y="14963"/>
                    <a:pt x="39493" y="13965"/>
                    <a:pt x="37930" y="13188"/>
                  </a:cubicBezTo>
                  <a:cubicBezTo>
                    <a:pt x="37173" y="12814"/>
                    <a:pt x="36582" y="12170"/>
                    <a:pt x="36273" y="11385"/>
                  </a:cubicBezTo>
                  <a:cubicBezTo>
                    <a:pt x="36270" y="11377"/>
                    <a:pt x="36266" y="11368"/>
                    <a:pt x="36263" y="11360"/>
                  </a:cubicBezTo>
                  <a:cubicBezTo>
                    <a:pt x="36068" y="10877"/>
                    <a:pt x="35746" y="10457"/>
                    <a:pt x="35401" y="10066"/>
                  </a:cubicBezTo>
                  <a:cubicBezTo>
                    <a:pt x="34171" y="8672"/>
                    <a:pt x="32546" y="7438"/>
                    <a:pt x="32167" y="5617"/>
                  </a:cubicBezTo>
                  <a:cubicBezTo>
                    <a:pt x="31917" y="4410"/>
                    <a:pt x="32276" y="3172"/>
                    <a:pt x="32396" y="1945"/>
                  </a:cubicBezTo>
                  <a:cubicBezTo>
                    <a:pt x="32414" y="1757"/>
                    <a:pt x="32420" y="1549"/>
                    <a:pt x="32303" y="1402"/>
                  </a:cubicBezTo>
                  <a:cubicBezTo>
                    <a:pt x="32202" y="1275"/>
                    <a:pt x="32033" y="1228"/>
                    <a:pt x="31876" y="1187"/>
                  </a:cubicBezTo>
                  <a:lnTo>
                    <a:pt x="28978" y="432"/>
                  </a:lnTo>
                  <a:cubicBezTo>
                    <a:pt x="28152" y="217"/>
                    <a:pt x="27314" y="0"/>
                    <a:pt x="264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18"/>
            <p:cNvSpPr/>
            <p:nvPr/>
          </p:nvSpPr>
          <p:spPr>
            <a:xfrm>
              <a:off x="4157950" y="4993925"/>
              <a:ext cx="23350" cy="12225"/>
            </a:xfrm>
            <a:custGeom>
              <a:rect b="b" l="l" r="r" t="t"/>
              <a:pathLst>
                <a:path extrusionOk="0" h="489" w="934">
                  <a:moveTo>
                    <a:pt x="77" y="0"/>
                  </a:moveTo>
                  <a:cubicBezTo>
                    <a:pt x="53" y="0"/>
                    <a:pt x="31" y="12"/>
                    <a:pt x="18" y="33"/>
                  </a:cubicBezTo>
                  <a:cubicBezTo>
                    <a:pt x="0" y="66"/>
                    <a:pt x="11" y="106"/>
                    <a:pt x="41" y="126"/>
                  </a:cubicBezTo>
                  <a:lnTo>
                    <a:pt x="42" y="125"/>
                  </a:lnTo>
                  <a:cubicBezTo>
                    <a:pt x="234" y="257"/>
                    <a:pt x="446" y="372"/>
                    <a:pt x="669" y="444"/>
                  </a:cubicBezTo>
                  <a:cubicBezTo>
                    <a:pt x="699" y="453"/>
                    <a:pt x="730" y="462"/>
                    <a:pt x="760" y="471"/>
                  </a:cubicBezTo>
                  <a:cubicBezTo>
                    <a:pt x="776" y="475"/>
                    <a:pt x="791" y="479"/>
                    <a:pt x="806" y="484"/>
                  </a:cubicBezTo>
                  <a:cubicBezTo>
                    <a:pt x="816" y="487"/>
                    <a:pt x="827" y="489"/>
                    <a:pt x="838" y="489"/>
                  </a:cubicBezTo>
                  <a:cubicBezTo>
                    <a:pt x="841" y="489"/>
                    <a:pt x="845" y="488"/>
                    <a:pt x="849" y="488"/>
                  </a:cubicBezTo>
                  <a:cubicBezTo>
                    <a:pt x="859" y="487"/>
                    <a:pt x="869" y="486"/>
                    <a:pt x="878" y="484"/>
                  </a:cubicBezTo>
                  <a:cubicBezTo>
                    <a:pt x="917" y="478"/>
                    <a:pt x="933" y="416"/>
                    <a:pt x="903" y="392"/>
                  </a:cubicBezTo>
                  <a:cubicBezTo>
                    <a:pt x="888" y="378"/>
                    <a:pt x="871" y="367"/>
                    <a:pt x="853" y="359"/>
                  </a:cubicBezTo>
                  <a:cubicBezTo>
                    <a:pt x="839" y="354"/>
                    <a:pt x="825" y="350"/>
                    <a:pt x="811" y="345"/>
                  </a:cubicBezTo>
                  <a:cubicBezTo>
                    <a:pt x="785" y="337"/>
                    <a:pt x="757" y="328"/>
                    <a:pt x="731" y="317"/>
                  </a:cubicBezTo>
                  <a:cubicBezTo>
                    <a:pt x="678" y="297"/>
                    <a:pt x="625" y="276"/>
                    <a:pt x="572" y="254"/>
                  </a:cubicBezTo>
                  <a:lnTo>
                    <a:pt x="553" y="246"/>
                  </a:lnTo>
                  <a:lnTo>
                    <a:pt x="544" y="243"/>
                  </a:lnTo>
                  <a:cubicBezTo>
                    <a:pt x="543" y="243"/>
                    <a:pt x="543" y="243"/>
                    <a:pt x="542" y="242"/>
                  </a:cubicBezTo>
                  <a:lnTo>
                    <a:pt x="542" y="242"/>
                  </a:lnTo>
                  <a:cubicBezTo>
                    <a:pt x="543" y="243"/>
                    <a:pt x="545" y="243"/>
                    <a:pt x="545" y="243"/>
                  </a:cubicBezTo>
                  <a:cubicBezTo>
                    <a:pt x="531" y="237"/>
                    <a:pt x="519" y="232"/>
                    <a:pt x="504" y="225"/>
                  </a:cubicBezTo>
                  <a:cubicBezTo>
                    <a:pt x="478" y="214"/>
                    <a:pt x="452" y="202"/>
                    <a:pt x="427" y="189"/>
                  </a:cubicBezTo>
                  <a:cubicBezTo>
                    <a:pt x="375" y="165"/>
                    <a:pt x="325" y="139"/>
                    <a:pt x="275" y="110"/>
                  </a:cubicBezTo>
                  <a:cubicBezTo>
                    <a:pt x="219" y="79"/>
                    <a:pt x="164" y="45"/>
                    <a:pt x="110" y="9"/>
                  </a:cubicBezTo>
                  <a:cubicBezTo>
                    <a:pt x="99" y="3"/>
                    <a:pt x="88" y="0"/>
                    <a:pt x="7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18"/>
            <p:cNvSpPr/>
            <p:nvPr/>
          </p:nvSpPr>
          <p:spPr>
            <a:xfrm>
              <a:off x="4186850" y="4996725"/>
              <a:ext cx="14725" cy="6250"/>
            </a:xfrm>
            <a:custGeom>
              <a:rect b="b" l="l" r="r" t="t"/>
              <a:pathLst>
                <a:path extrusionOk="0" h="250" w="589">
                  <a:moveTo>
                    <a:pt x="83" y="0"/>
                  </a:moveTo>
                  <a:cubicBezTo>
                    <a:pt x="51" y="0"/>
                    <a:pt x="18" y="17"/>
                    <a:pt x="10" y="51"/>
                  </a:cubicBezTo>
                  <a:cubicBezTo>
                    <a:pt x="1" y="92"/>
                    <a:pt x="24" y="124"/>
                    <a:pt x="61" y="140"/>
                  </a:cubicBezTo>
                  <a:lnTo>
                    <a:pt x="61" y="139"/>
                  </a:lnTo>
                  <a:lnTo>
                    <a:pt x="76" y="145"/>
                  </a:lnTo>
                  <a:lnTo>
                    <a:pt x="82" y="148"/>
                  </a:lnTo>
                  <a:cubicBezTo>
                    <a:pt x="92" y="152"/>
                    <a:pt x="104" y="155"/>
                    <a:pt x="116" y="159"/>
                  </a:cubicBezTo>
                  <a:lnTo>
                    <a:pt x="176" y="177"/>
                  </a:lnTo>
                  <a:cubicBezTo>
                    <a:pt x="214" y="189"/>
                    <a:pt x="253" y="199"/>
                    <a:pt x="293" y="206"/>
                  </a:cubicBezTo>
                  <a:cubicBezTo>
                    <a:pt x="332" y="212"/>
                    <a:pt x="370" y="222"/>
                    <a:pt x="409" y="229"/>
                  </a:cubicBezTo>
                  <a:cubicBezTo>
                    <a:pt x="429" y="233"/>
                    <a:pt x="449" y="239"/>
                    <a:pt x="469" y="243"/>
                  </a:cubicBezTo>
                  <a:cubicBezTo>
                    <a:pt x="478" y="245"/>
                    <a:pt x="489" y="246"/>
                    <a:pt x="498" y="248"/>
                  </a:cubicBezTo>
                  <a:cubicBezTo>
                    <a:pt x="502" y="249"/>
                    <a:pt x="506" y="249"/>
                    <a:pt x="510" y="249"/>
                  </a:cubicBezTo>
                  <a:cubicBezTo>
                    <a:pt x="521" y="249"/>
                    <a:pt x="533" y="247"/>
                    <a:pt x="544" y="244"/>
                  </a:cubicBezTo>
                  <a:cubicBezTo>
                    <a:pt x="577" y="235"/>
                    <a:pt x="589" y="192"/>
                    <a:pt x="565" y="167"/>
                  </a:cubicBezTo>
                  <a:cubicBezTo>
                    <a:pt x="556" y="158"/>
                    <a:pt x="546" y="149"/>
                    <a:pt x="534" y="144"/>
                  </a:cubicBezTo>
                  <a:cubicBezTo>
                    <a:pt x="525" y="139"/>
                    <a:pt x="514" y="135"/>
                    <a:pt x="504" y="131"/>
                  </a:cubicBezTo>
                  <a:cubicBezTo>
                    <a:pt x="484" y="123"/>
                    <a:pt x="464" y="116"/>
                    <a:pt x="445" y="109"/>
                  </a:cubicBezTo>
                  <a:cubicBezTo>
                    <a:pt x="407" y="95"/>
                    <a:pt x="369" y="82"/>
                    <a:pt x="332" y="67"/>
                  </a:cubicBezTo>
                  <a:cubicBezTo>
                    <a:pt x="295" y="52"/>
                    <a:pt x="257" y="41"/>
                    <a:pt x="219" y="31"/>
                  </a:cubicBezTo>
                  <a:cubicBezTo>
                    <a:pt x="180" y="18"/>
                    <a:pt x="139" y="9"/>
                    <a:pt x="99" y="2"/>
                  </a:cubicBezTo>
                  <a:cubicBezTo>
                    <a:pt x="93" y="1"/>
                    <a:pt x="88" y="0"/>
                    <a:pt x="8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18"/>
            <p:cNvSpPr/>
            <p:nvPr/>
          </p:nvSpPr>
          <p:spPr>
            <a:xfrm>
              <a:off x="3904250" y="4660650"/>
              <a:ext cx="16975" cy="8175"/>
            </a:xfrm>
            <a:custGeom>
              <a:rect b="b" l="l" r="r" t="t"/>
              <a:pathLst>
                <a:path extrusionOk="0" h="327" w="679">
                  <a:moveTo>
                    <a:pt x="77" y="1"/>
                  </a:moveTo>
                  <a:cubicBezTo>
                    <a:pt x="54" y="1"/>
                    <a:pt x="31" y="13"/>
                    <a:pt x="18" y="35"/>
                  </a:cubicBezTo>
                  <a:cubicBezTo>
                    <a:pt x="0" y="67"/>
                    <a:pt x="11" y="108"/>
                    <a:pt x="42" y="127"/>
                  </a:cubicBezTo>
                  <a:lnTo>
                    <a:pt x="43" y="127"/>
                  </a:lnTo>
                  <a:cubicBezTo>
                    <a:pt x="131" y="182"/>
                    <a:pt x="224" y="227"/>
                    <a:pt x="320" y="264"/>
                  </a:cubicBezTo>
                  <a:cubicBezTo>
                    <a:pt x="366" y="281"/>
                    <a:pt x="412" y="295"/>
                    <a:pt x="460" y="306"/>
                  </a:cubicBezTo>
                  <a:cubicBezTo>
                    <a:pt x="484" y="311"/>
                    <a:pt x="509" y="316"/>
                    <a:pt x="535" y="320"/>
                  </a:cubicBezTo>
                  <a:cubicBezTo>
                    <a:pt x="546" y="322"/>
                    <a:pt x="558" y="324"/>
                    <a:pt x="570" y="326"/>
                  </a:cubicBezTo>
                  <a:cubicBezTo>
                    <a:pt x="576" y="326"/>
                    <a:pt x="582" y="327"/>
                    <a:pt x="589" y="327"/>
                  </a:cubicBezTo>
                  <a:cubicBezTo>
                    <a:pt x="602" y="327"/>
                    <a:pt x="615" y="325"/>
                    <a:pt x="628" y="322"/>
                  </a:cubicBezTo>
                  <a:cubicBezTo>
                    <a:pt x="670" y="310"/>
                    <a:pt x="678" y="252"/>
                    <a:pt x="639" y="229"/>
                  </a:cubicBezTo>
                  <a:cubicBezTo>
                    <a:pt x="627" y="221"/>
                    <a:pt x="613" y="214"/>
                    <a:pt x="598" y="210"/>
                  </a:cubicBezTo>
                  <a:cubicBezTo>
                    <a:pt x="588" y="206"/>
                    <a:pt x="576" y="203"/>
                    <a:pt x="564" y="201"/>
                  </a:cubicBezTo>
                  <a:cubicBezTo>
                    <a:pt x="541" y="195"/>
                    <a:pt x="518" y="187"/>
                    <a:pt x="495" y="181"/>
                  </a:cubicBezTo>
                  <a:cubicBezTo>
                    <a:pt x="448" y="166"/>
                    <a:pt x="403" y="151"/>
                    <a:pt x="359" y="135"/>
                  </a:cubicBezTo>
                  <a:lnTo>
                    <a:pt x="326" y="121"/>
                  </a:lnTo>
                  <a:lnTo>
                    <a:pt x="310" y="115"/>
                  </a:lnTo>
                  <a:lnTo>
                    <a:pt x="313" y="116"/>
                  </a:lnTo>
                  <a:lnTo>
                    <a:pt x="313" y="116"/>
                  </a:lnTo>
                  <a:lnTo>
                    <a:pt x="302" y="112"/>
                  </a:lnTo>
                  <a:cubicBezTo>
                    <a:pt x="281" y="101"/>
                    <a:pt x="260" y="91"/>
                    <a:pt x="239" y="81"/>
                  </a:cubicBezTo>
                  <a:cubicBezTo>
                    <a:pt x="195" y="60"/>
                    <a:pt x="153" y="36"/>
                    <a:pt x="111" y="10"/>
                  </a:cubicBezTo>
                  <a:cubicBezTo>
                    <a:pt x="100" y="4"/>
                    <a:pt x="89" y="1"/>
                    <a:pt x="7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18"/>
            <p:cNvSpPr/>
            <p:nvPr/>
          </p:nvSpPr>
          <p:spPr>
            <a:xfrm>
              <a:off x="3909075" y="4673525"/>
              <a:ext cx="15500" cy="6200"/>
            </a:xfrm>
            <a:custGeom>
              <a:rect b="b" l="l" r="r" t="t"/>
              <a:pathLst>
                <a:path extrusionOk="0" h="248" w="620">
                  <a:moveTo>
                    <a:pt x="94" y="1"/>
                  </a:moveTo>
                  <a:cubicBezTo>
                    <a:pt x="78" y="1"/>
                    <a:pt x="62" y="5"/>
                    <a:pt x="49" y="12"/>
                  </a:cubicBezTo>
                  <a:cubicBezTo>
                    <a:pt x="30" y="24"/>
                    <a:pt x="16" y="41"/>
                    <a:pt x="10" y="64"/>
                  </a:cubicBezTo>
                  <a:cubicBezTo>
                    <a:pt x="0" y="106"/>
                    <a:pt x="22" y="160"/>
                    <a:pt x="70" y="169"/>
                  </a:cubicBezTo>
                  <a:cubicBezTo>
                    <a:pt x="147" y="184"/>
                    <a:pt x="225" y="200"/>
                    <a:pt x="302" y="213"/>
                  </a:cubicBezTo>
                  <a:cubicBezTo>
                    <a:pt x="340" y="221"/>
                    <a:pt x="378" y="227"/>
                    <a:pt x="416" y="234"/>
                  </a:cubicBezTo>
                  <a:cubicBezTo>
                    <a:pt x="436" y="238"/>
                    <a:pt x="456" y="242"/>
                    <a:pt x="474" y="245"/>
                  </a:cubicBezTo>
                  <a:cubicBezTo>
                    <a:pt x="484" y="247"/>
                    <a:pt x="494" y="247"/>
                    <a:pt x="505" y="247"/>
                  </a:cubicBezTo>
                  <a:cubicBezTo>
                    <a:pt x="515" y="247"/>
                    <a:pt x="525" y="247"/>
                    <a:pt x="535" y="245"/>
                  </a:cubicBezTo>
                  <a:lnTo>
                    <a:pt x="564" y="240"/>
                  </a:lnTo>
                  <a:cubicBezTo>
                    <a:pt x="592" y="236"/>
                    <a:pt x="612" y="206"/>
                    <a:pt x="615" y="181"/>
                  </a:cubicBezTo>
                  <a:cubicBezTo>
                    <a:pt x="619" y="153"/>
                    <a:pt x="605" y="125"/>
                    <a:pt x="581" y="110"/>
                  </a:cubicBezTo>
                  <a:cubicBezTo>
                    <a:pt x="561" y="96"/>
                    <a:pt x="539" y="87"/>
                    <a:pt x="516" y="79"/>
                  </a:cubicBezTo>
                  <a:cubicBezTo>
                    <a:pt x="498" y="76"/>
                    <a:pt x="480" y="73"/>
                    <a:pt x="461" y="69"/>
                  </a:cubicBezTo>
                  <a:cubicBezTo>
                    <a:pt x="422" y="61"/>
                    <a:pt x="384" y="53"/>
                    <a:pt x="345" y="46"/>
                  </a:cubicBezTo>
                  <a:cubicBezTo>
                    <a:pt x="268" y="32"/>
                    <a:pt x="192" y="17"/>
                    <a:pt x="115" y="3"/>
                  </a:cubicBezTo>
                  <a:cubicBezTo>
                    <a:pt x="108" y="2"/>
                    <a:pt x="101" y="1"/>
                    <a:pt x="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18"/>
            <p:cNvSpPr/>
            <p:nvPr/>
          </p:nvSpPr>
          <p:spPr>
            <a:xfrm>
              <a:off x="4485725" y="5006000"/>
              <a:ext cx="28750" cy="6925"/>
            </a:xfrm>
            <a:custGeom>
              <a:rect b="b" l="l" r="r" t="t"/>
              <a:pathLst>
                <a:path extrusionOk="0" h="277" w="1150">
                  <a:moveTo>
                    <a:pt x="87" y="0"/>
                  </a:moveTo>
                  <a:cubicBezTo>
                    <a:pt x="73" y="0"/>
                    <a:pt x="59" y="4"/>
                    <a:pt x="46" y="10"/>
                  </a:cubicBezTo>
                  <a:cubicBezTo>
                    <a:pt x="29" y="21"/>
                    <a:pt x="15" y="37"/>
                    <a:pt x="10" y="58"/>
                  </a:cubicBezTo>
                  <a:cubicBezTo>
                    <a:pt x="1" y="95"/>
                    <a:pt x="22" y="149"/>
                    <a:pt x="65" y="156"/>
                  </a:cubicBezTo>
                  <a:lnTo>
                    <a:pt x="66" y="156"/>
                  </a:lnTo>
                  <a:cubicBezTo>
                    <a:pt x="330" y="196"/>
                    <a:pt x="594" y="240"/>
                    <a:pt x="860" y="269"/>
                  </a:cubicBezTo>
                  <a:lnTo>
                    <a:pt x="915" y="276"/>
                  </a:lnTo>
                  <a:cubicBezTo>
                    <a:pt x="920" y="276"/>
                    <a:pt x="924" y="276"/>
                    <a:pt x="929" y="276"/>
                  </a:cubicBezTo>
                  <a:cubicBezTo>
                    <a:pt x="943" y="276"/>
                    <a:pt x="956" y="275"/>
                    <a:pt x="970" y="274"/>
                  </a:cubicBezTo>
                  <a:cubicBezTo>
                    <a:pt x="975" y="273"/>
                    <a:pt x="980" y="273"/>
                    <a:pt x="985" y="273"/>
                  </a:cubicBezTo>
                  <a:cubicBezTo>
                    <a:pt x="997" y="273"/>
                    <a:pt x="1009" y="274"/>
                    <a:pt x="1021" y="275"/>
                  </a:cubicBezTo>
                  <a:cubicBezTo>
                    <a:pt x="1041" y="275"/>
                    <a:pt x="1060" y="273"/>
                    <a:pt x="1080" y="270"/>
                  </a:cubicBezTo>
                  <a:cubicBezTo>
                    <a:pt x="1138" y="270"/>
                    <a:pt x="1150" y="188"/>
                    <a:pt x="1093" y="172"/>
                  </a:cubicBezTo>
                  <a:cubicBezTo>
                    <a:pt x="1062" y="161"/>
                    <a:pt x="1032" y="151"/>
                    <a:pt x="1000" y="143"/>
                  </a:cubicBezTo>
                  <a:cubicBezTo>
                    <a:pt x="985" y="139"/>
                    <a:pt x="972" y="132"/>
                    <a:pt x="958" y="127"/>
                  </a:cubicBezTo>
                  <a:cubicBezTo>
                    <a:pt x="941" y="122"/>
                    <a:pt x="923" y="119"/>
                    <a:pt x="906" y="117"/>
                  </a:cubicBezTo>
                  <a:cubicBezTo>
                    <a:pt x="843" y="105"/>
                    <a:pt x="780" y="93"/>
                    <a:pt x="716" y="85"/>
                  </a:cubicBezTo>
                  <a:lnTo>
                    <a:pt x="329" y="32"/>
                  </a:lnTo>
                  <a:lnTo>
                    <a:pt x="108" y="3"/>
                  </a:lnTo>
                  <a:cubicBezTo>
                    <a:pt x="101" y="1"/>
                    <a:pt x="94" y="0"/>
                    <a:pt x="8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18"/>
            <p:cNvSpPr/>
            <p:nvPr/>
          </p:nvSpPr>
          <p:spPr>
            <a:xfrm>
              <a:off x="4509775" y="5019725"/>
              <a:ext cx="16525" cy="4250"/>
            </a:xfrm>
            <a:custGeom>
              <a:rect b="b" l="l" r="r" t="t"/>
              <a:pathLst>
                <a:path extrusionOk="0" h="170" w="661">
                  <a:moveTo>
                    <a:pt x="70" y="1"/>
                  </a:moveTo>
                  <a:cubicBezTo>
                    <a:pt x="33" y="1"/>
                    <a:pt x="0" y="37"/>
                    <a:pt x="1" y="73"/>
                  </a:cubicBezTo>
                  <a:cubicBezTo>
                    <a:pt x="2" y="112"/>
                    <a:pt x="34" y="143"/>
                    <a:pt x="74" y="144"/>
                  </a:cubicBezTo>
                  <a:lnTo>
                    <a:pt x="73" y="144"/>
                  </a:lnTo>
                  <a:lnTo>
                    <a:pt x="211" y="155"/>
                  </a:lnTo>
                  <a:cubicBezTo>
                    <a:pt x="255" y="159"/>
                    <a:pt x="300" y="161"/>
                    <a:pt x="345" y="161"/>
                  </a:cubicBezTo>
                  <a:cubicBezTo>
                    <a:pt x="350" y="161"/>
                    <a:pt x="355" y="161"/>
                    <a:pt x="360" y="161"/>
                  </a:cubicBezTo>
                  <a:cubicBezTo>
                    <a:pt x="399" y="161"/>
                    <a:pt x="439" y="164"/>
                    <a:pt x="479" y="165"/>
                  </a:cubicBezTo>
                  <a:lnTo>
                    <a:pt x="545" y="169"/>
                  </a:lnTo>
                  <a:cubicBezTo>
                    <a:pt x="552" y="169"/>
                    <a:pt x="558" y="169"/>
                    <a:pt x="565" y="169"/>
                  </a:cubicBezTo>
                  <a:cubicBezTo>
                    <a:pt x="572" y="169"/>
                    <a:pt x="578" y="169"/>
                    <a:pt x="585" y="169"/>
                  </a:cubicBezTo>
                  <a:cubicBezTo>
                    <a:pt x="599" y="166"/>
                    <a:pt x="611" y="163"/>
                    <a:pt x="623" y="160"/>
                  </a:cubicBezTo>
                  <a:cubicBezTo>
                    <a:pt x="645" y="154"/>
                    <a:pt x="660" y="135"/>
                    <a:pt x="660" y="112"/>
                  </a:cubicBezTo>
                  <a:cubicBezTo>
                    <a:pt x="660" y="89"/>
                    <a:pt x="645" y="70"/>
                    <a:pt x="623" y="64"/>
                  </a:cubicBezTo>
                  <a:cubicBezTo>
                    <a:pt x="614" y="59"/>
                    <a:pt x="603" y="56"/>
                    <a:pt x="594" y="53"/>
                  </a:cubicBezTo>
                  <a:cubicBezTo>
                    <a:pt x="578" y="49"/>
                    <a:pt x="563" y="47"/>
                    <a:pt x="548" y="47"/>
                  </a:cubicBezTo>
                  <a:lnTo>
                    <a:pt x="480" y="39"/>
                  </a:lnTo>
                  <a:lnTo>
                    <a:pt x="413" y="33"/>
                  </a:lnTo>
                  <a:lnTo>
                    <a:pt x="381" y="28"/>
                  </a:lnTo>
                  <a:cubicBezTo>
                    <a:pt x="374" y="27"/>
                    <a:pt x="368" y="27"/>
                    <a:pt x="362" y="26"/>
                  </a:cubicBezTo>
                  <a:lnTo>
                    <a:pt x="362" y="26"/>
                  </a:lnTo>
                  <a:cubicBezTo>
                    <a:pt x="365" y="26"/>
                    <a:pt x="366" y="27"/>
                    <a:pt x="366" y="27"/>
                  </a:cubicBezTo>
                  <a:cubicBezTo>
                    <a:pt x="366" y="27"/>
                    <a:pt x="360" y="26"/>
                    <a:pt x="357" y="25"/>
                  </a:cubicBezTo>
                  <a:cubicBezTo>
                    <a:pt x="309" y="18"/>
                    <a:pt x="260" y="12"/>
                    <a:pt x="211" y="11"/>
                  </a:cubicBezTo>
                  <a:lnTo>
                    <a:pt x="74" y="1"/>
                  </a:lnTo>
                  <a:cubicBezTo>
                    <a:pt x="72" y="1"/>
                    <a:pt x="71" y="1"/>
                    <a:pt x="7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8"/>
            <p:cNvSpPr/>
            <p:nvPr/>
          </p:nvSpPr>
          <p:spPr>
            <a:xfrm>
              <a:off x="3720850" y="5152825"/>
              <a:ext cx="30775" cy="11200"/>
            </a:xfrm>
            <a:custGeom>
              <a:rect b="b" l="l" r="r" t="t"/>
              <a:pathLst>
                <a:path extrusionOk="0" h="448" w="1231">
                  <a:moveTo>
                    <a:pt x="1127" y="1"/>
                  </a:moveTo>
                  <a:cubicBezTo>
                    <a:pt x="1067" y="1"/>
                    <a:pt x="1007" y="15"/>
                    <a:pt x="948" y="28"/>
                  </a:cubicBezTo>
                  <a:cubicBezTo>
                    <a:pt x="873" y="43"/>
                    <a:pt x="797" y="59"/>
                    <a:pt x="724" y="82"/>
                  </a:cubicBezTo>
                  <a:cubicBezTo>
                    <a:pt x="577" y="126"/>
                    <a:pt x="433" y="175"/>
                    <a:pt x="290" y="229"/>
                  </a:cubicBezTo>
                  <a:cubicBezTo>
                    <a:pt x="205" y="262"/>
                    <a:pt x="120" y="295"/>
                    <a:pt x="37" y="332"/>
                  </a:cubicBezTo>
                  <a:cubicBezTo>
                    <a:pt x="9" y="344"/>
                    <a:pt x="0" y="384"/>
                    <a:pt x="11" y="409"/>
                  </a:cubicBezTo>
                  <a:cubicBezTo>
                    <a:pt x="20" y="430"/>
                    <a:pt x="44" y="448"/>
                    <a:pt x="68" y="448"/>
                  </a:cubicBezTo>
                  <a:cubicBezTo>
                    <a:pt x="74" y="448"/>
                    <a:pt x="79" y="447"/>
                    <a:pt x="85" y="445"/>
                  </a:cubicBezTo>
                  <a:cubicBezTo>
                    <a:pt x="227" y="391"/>
                    <a:pt x="371" y="343"/>
                    <a:pt x="517" y="300"/>
                  </a:cubicBezTo>
                  <a:cubicBezTo>
                    <a:pt x="591" y="278"/>
                    <a:pt x="663" y="258"/>
                    <a:pt x="737" y="239"/>
                  </a:cubicBezTo>
                  <a:cubicBezTo>
                    <a:pt x="811" y="221"/>
                    <a:pt x="885" y="199"/>
                    <a:pt x="958" y="180"/>
                  </a:cubicBezTo>
                  <a:cubicBezTo>
                    <a:pt x="999" y="170"/>
                    <a:pt x="1039" y="160"/>
                    <a:pt x="1079" y="150"/>
                  </a:cubicBezTo>
                  <a:cubicBezTo>
                    <a:pt x="1103" y="141"/>
                    <a:pt x="1125" y="133"/>
                    <a:pt x="1147" y="122"/>
                  </a:cubicBezTo>
                  <a:lnTo>
                    <a:pt x="1153" y="120"/>
                  </a:lnTo>
                  <a:lnTo>
                    <a:pt x="1170" y="113"/>
                  </a:lnTo>
                  <a:cubicBezTo>
                    <a:pt x="1182" y="108"/>
                    <a:pt x="1195" y="100"/>
                    <a:pt x="1205" y="93"/>
                  </a:cubicBezTo>
                  <a:cubicBezTo>
                    <a:pt x="1221" y="83"/>
                    <a:pt x="1231" y="64"/>
                    <a:pt x="1228" y="47"/>
                  </a:cubicBezTo>
                  <a:cubicBezTo>
                    <a:pt x="1225" y="28"/>
                    <a:pt x="1213" y="13"/>
                    <a:pt x="1195" y="8"/>
                  </a:cubicBezTo>
                  <a:cubicBezTo>
                    <a:pt x="1172" y="3"/>
                    <a:pt x="1150" y="1"/>
                    <a:pt x="112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8"/>
            <p:cNvSpPr/>
            <p:nvPr/>
          </p:nvSpPr>
          <p:spPr>
            <a:xfrm>
              <a:off x="3741150" y="5137850"/>
              <a:ext cx="17150" cy="6150"/>
            </a:xfrm>
            <a:custGeom>
              <a:rect b="b" l="l" r="r" t="t"/>
              <a:pathLst>
                <a:path extrusionOk="0" h="246" w="686">
                  <a:moveTo>
                    <a:pt x="486" y="0"/>
                  </a:moveTo>
                  <a:cubicBezTo>
                    <a:pt x="435" y="0"/>
                    <a:pt x="382" y="5"/>
                    <a:pt x="330" y="14"/>
                  </a:cubicBezTo>
                  <a:cubicBezTo>
                    <a:pt x="231" y="29"/>
                    <a:pt x="134" y="56"/>
                    <a:pt x="42" y="97"/>
                  </a:cubicBezTo>
                  <a:cubicBezTo>
                    <a:pt x="24" y="108"/>
                    <a:pt x="11" y="125"/>
                    <a:pt x="5" y="145"/>
                  </a:cubicBezTo>
                  <a:cubicBezTo>
                    <a:pt x="0" y="166"/>
                    <a:pt x="2" y="188"/>
                    <a:pt x="13" y="207"/>
                  </a:cubicBezTo>
                  <a:cubicBezTo>
                    <a:pt x="24" y="225"/>
                    <a:pt x="41" y="238"/>
                    <a:pt x="61" y="244"/>
                  </a:cubicBezTo>
                  <a:cubicBezTo>
                    <a:pt x="67" y="245"/>
                    <a:pt x="74" y="246"/>
                    <a:pt x="80" y="246"/>
                  </a:cubicBezTo>
                  <a:cubicBezTo>
                    <a:pt x="95" y="246"/>
                    <a:pt x="110" y="242"/>
                    <a:pt x="123" y="235"/>
                  </a:cubicBezTo>
                  <a:lnTo>
                    <a:pt x="123" y="235"/>
                  </a:lnTo>
                  <a:lnTo>
                    <a:pt x="123" y="235"/>
                  </a:lnTo>
                  <a:cubicBezTo>
                    <a:pt x="125" y="234"/>
                    <a:pt x="126" y="234"/>
                    <a:pt x="127" y="233"/>
                  </a:cubicBezTo>
                  <a:lnTo>
                    <a:pt x="144" y="227"/>
                  </a:lnTo>
                  <a:cubicBezTo>
                    <a:pt x="154" y="223"/>
                    <a:pt x="165" y="220"/>
                    <a:pt x="175" y="215"/>
                  </a:cubicBezTo>
                  <a:cubicBezTo>
                    <a:pt x="196" y="208"/>
                    <a:pt x="217" y="202"/>
                    <a:pt x="238" y="196"/>
                  </a:cubicBezTo>
                  <a:cubicBezTo>
                    <a:pt x="282" y="184"/>
                    <a:pt x="326" y="174"/>
                    <a:pt x="370" y="167"/>
                  </a:cubicBezTo>
                  <a:lnTo>
                    <a:pt x="385" y="165"/>
                  </a:lnTo>
                  <a:lnTo>
                    <a:pt x="393" y="164"/>
                  </a:lnTo>
                  <a:lnTo>
                    <a:pt x="388" y="164"/>
                  </a:lnTo>
                  <a:cubicBezTo>
                    <a:pt x="399" y="163"/>
                    <a:pt x="409" y="162"/>
                    <a:pt x="421" y="161"/>
                  </a:cubicBezTo>
                  <a:cubicBezTo>
                    <a:pt x="443" y="158"/>
                    <a:pt x="465" y="157"/>
                    <a:pt x="486" y="155"/>
                  </a:cubicBezTo>
                  <a:cubicBezTo>
                    <a:pt x="503" y="154"/>
                    <a:pt x="520" y="151"/>
                    <a:pt x="536" y="148"/>
                  </a:cubicBezTo>
                  <a:lnTo>
                    <a:pt x="550" y="146"/>
                  </a:lnTo>
                  <a:cubicBezTo>
                    <a:pt x="554" y="145"/>
                    <a:pt x="557" y="145"/>
                    <a:pt x="557" y="145"/>
                  </a:cubicBezTo>
                  <a:cubicBezTo>
                    <a:pt x="558" y="145"/>
                    <a:pt x="557" y="145"/>
                    <a:pt x="553" y="146"/>
                  </a:cubicBezTo>
                  <a:cubicBezTo>
                    <a:pt x="580" y="144"/>
                    <a:pt x="606" y="138"/>
                    <a:pt x="633" y="132"/>
                  </a:cubicBezTo>
                  <a:cubicBezTo>
                    <a:pt x="672" y="120"/>
                    <a:pt x="685" y="59"/>
                    <a:pt x="644" y="39"/>
                  </a:cubicBezTo>
                  <a:cubicBezTo>
                    <a:pt x="621" y="27"/>
                    <a:pt x="596" y="18"/>
                    <a:pt x="571" y="14"/>
                  </a:cubicBezTo>
                  <a:cubicBezTo>
                    <a:pt x="543" y="7"/>
                    <a:pt x="515" y="2"/>
                    <a:pt x="48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8"/>
            <p:cNvSpPr/>
            <p:nvPr/>
          </p:nvSpPr>
          <p:spPr>
            <a:xfrm>
              <a:off x="3341400" y="5300500"/>
              <a:ext cx="17575" cy="18500"/>
            </a:xfrm>
            <a:custGeom>
              <a:rect b="b" l="l" r="r" t="t"/>
              <a:pathLst>
                <a:path extrusionOk="0" h="740" w="703">
                  <a:moveTo>
                    <a:pt x="643" y="0"/>
                  </a:moveTo>
                  <a:cubicBezTo>
                    <a:pt x="634" y="0"/>
                    <a:pt x="625" y="2"/>
                    <a:pt x="616" y="7"/>
                  </a:cubicBezTo>
                  <a:cubicBezTo>
                    <a:pt x="602" y="12"/>
                    <a:pt x="590" y="20"/>
                    <a:pt x="578" y="28"/>
                  </a:cubicBezTo>
                  <a:cubicBezTo>
                    <a:pt x="564" y="37"/>
                    <a:pt x="554" y="49"/>
                    <a:pt x="541" y="60"/>
                  </a:cubicBezTo>
                  <a:cubicBezTo>
                    <a:pt x="520" y="79"/>
                    <a:pt x="499" y="98"/>
                    <a:pt x="478" y="117"/>
                  </a:cubicBezTo>
                  <a:cubicBezTo>
                    <a:pt x="438" y="154"/>
                    <a:pt x="398" y="192"/>
                    <a:pt x="360" y="231"/>
                  </a:cubicBezTo>
                  <a:cubicBezTo>
                    <a:pt x="283" y="312"/>
                    <a:pt x="209" y="394"/>
                    <a:pt x="138" y="479"/>
                  </a:cubicBezTo>
                  <a:cubicBezTo>
                    <a:pt x="97" y="528"/>
                    <a:pt x="58" y="576"/>
                    <a:pt x="19" y="626"/>
                  </a:cubicBezTo>
                  <a:cubicBezTo>
                    <a:pt x="8" y="638"/>
                    <a:pt x="0" y="655"/>
                    <a:pt x="0" y="673"/>
                  </a:cubicBezTo>
                  <a:cubicBezTo>
                    <a:pt x="0" y="691"/>
                    <a:pt x="7" y="708"/>
                    <a:pt x="19" y="721"/>
                  </a:cubicBezTo>
                  <a:cubicBezTo>
                    <a:pt x="32" y="732"/>
                    <a:pt x="51" y="740"/>
                    <a:pt x="70" y="740"/>
                  </a:cubicBezTo>
                  <a:cubicBezTo>
                    <a:pt x="86" y="740"/>
                    <a:pt x="102" y="734"/>
                    <a:pt x="113" y="721"/>
                  </a:cubicBezTo>
                  <a:lnTo>
                    <a:pt x="113" y="720"/>
                  </a:lnTo>
                  <a:cubicBezTo>
                    <a:pt x="253" y="548"/>
                    <a:pt x="402" y="383"/>
                    <a:pt x="559" y="227"/>
                  </a:cubicBezTo>
                  <a:cubicBezTo>
                    <a:pt x="580" y="205"/>
                    <a:pt x="601" y="184"/>
                    <a:pt x="623" y="163"/>
                  </a:cubicBezTo>
                  <a:cubicBezTo>
                    <a:pt x="635" y="151"/>
                    <a:pt x="647" y="141"/>
                    <a:pt x="658" y="128"/>
                  </a:cubicBezTo>
                  <a:cubicBezTo>
                    <a:pt x="671" y="114"/>
                    <a:pt x="681" y="99"/>
                    <a:pt x="691" y="82"/>
                  </a:cubicBezTo>
                  <a:cubicBezTo>
                    <a:pt x="702" y="60"/>
                    <a:pt x="699" y="33"/>
                    <a:pt x="682" y="15"/>
                  </a:cubicBezTo>
                  <a:cubicBezTo>
                    <a:pt x="671" y="6"/>
                    <a:pt x="657" y="0"/>
                    <a:pt x="64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8"/>
            <p:cNvSpPr/>
            <p:nvPr/>
          </p:nvSpPr>
          <p:spPr>
            <a:xfrm>
              <a:off x="3354375" y="5306350"/>
              <a:ext cx="13125" cy="10825"/>
            </a:xfrm>
            <a:custGeom>
              <a:rect b="b" l="l" r="r" t="t"/>
              <a:pathLst>
                <a:path extrusionOk="0" h="433" w="525">
                  <a:moveTo>
                    <a:pt x="459" y="0"/>
                  </a:moveTo>
                  <a:cubicBezTo>
                    <a:pt x="458" y="0"/>
                    <a:pt x="456" y="0"/>
                    <a:pt x="454" y="1"/>
                  </a:cubicBezTo>
                  <a:cubicBezTo>
                    <a:pt x="439" y="3"/>
                    <a:pt x="424" y="4"/>
                    <a:pt x="410" y="6"/>
                  </a:cubicBezTo>
                  <a:cubicBezTo>
                    <a:pt x="395" y="9"/>
                    <a:pt x="381" y="13"/>
                    <a:pt x="368" y="21"/>
                  </a:cubicBezTo>
                  <a:cubicBezTo>
                    <a:pt x="349" y="29"/>
                    <a:pt x="330" y="39"/>
                    <a:pt x="312" y="49"/>
                  </a:cubicBezTo>
                  <a:cubicBezTo>
                    <a:pt x="276" y="70"/>
                    <a:pt x="243" y="93"/>
                    <a:pt x="209" y="119"/>
                  </a:cubicBezTo>
                  <a:cubicBezTo>
                    <a:pt x="136" y="175"/>
                    <a:pt x="70" y="241"/>
                    <a:pt x="14" y="315"/>
                  </a:cubicBezTo>
                  <a:cubicBezTo>
                    <a:pt x="3" y="333"/>
                    <a:pt x="0" y="355"/>
                    <a:pt x="5" y="375"/>
                  </a:cubicBezTo>
                  <a:cubicBezTo>
                    <a:pt x="11" y="391"/>
                    <a:pt x="20" y="405"/>
                    <a:pt x="34" y="416"/>
                  </a:cubicBezTo>
                  <a:cubicBezTo>
                    <a:pt x="47" y="426"/>
                    <a:pt x="66" y="432"/>
                    <a:pt x="85" y="432"/>
                  </a:cubicBezTo>
                  <a:cubicBezTo>
                    <a:pt x="105" y="432"/>
                    <a:pt x="124" y="425"/>
                    <a:pt x="136" y="410"/>
                  </a:cubicBezTo>
                  <a:cubicBezTo>
                    <a:pt x="160" y="378"/>
                    <a:pt x="187" y="349"/>
                    <a:pt x="215" y="320"/>
                  </a:cubicBezTo>
                  <a:cubicBezTo>
                    <a:pt x="229" y="306"/>
                    <a:pt x="244" y="293"/>
                    <a:pt x="258" y="280"/>
                  </a:cubicBezTo>
                  <a:cubicBezTo>
                    <a:pt x="266" y="273"/>
                    <a:pt x="274" y="266"/>
                    <a:pt x="282" y="260"/>
                  </a:cubicBezTo>
                  <a:lnTo>
                    <a:pt x="292" y="252"/>
                  </a:lnTo>
                  <a:cubicBezTo>
                    <a:pt x="293" y="251"/>
                    <a:pt x="294" y="250"/>
                    <a:pt x="295" y="249"/>
                  </a:cubicBezTo>
                  <a:lnTo>
                    <a:pt x="295" y="249"/>
                  </a:lnTo>
                  <a:cubicBezTo>
                    <a:pt x="309" y="237"/>
                    <a:pt x="326" y="226"/>
                    <a:pt x="342" y="217"/>
                  </a:cubicBezTo>
                  <a:cubicBezTo>
                    <a:pt x="358" y="205"/>
                    <a:pt x="375" y="195"/>
                    <a:pt x="392" y="185"/>
                  </a:cubicBezTo>
                  <a:cubicBezTo>
                    <a:pt x="409" y="175"/>
                    <a:pt x="425" y="166"/>
                    <a:pt x="442" y="158"/>
                  </a:cubicBezTo>
                  <a:cubicBezTo>
                    <a:pt x="463" y="145"/>
                    <a:pt x="483" y="129"/>
                    <a:pt x="501" y="112"/>
                  </a:cubicBezTo>
                  <a:cubicBezTo>
                    <a:pt x="519" y="93"/>
                    <a:pt x="524" y="65"/>
                    <a:pt x="515" y="41"/>
                  </a:cubicBezTo>
                  <a:cubicBezTo>
                    <a:pt x="506" y="21"/>
                    <a:pt x="483" y="0"/>
                    <a:pt x="4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 1">
  <p:cSld name="CUSTOM_6"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2" name="Google Shape;192;p19"/>
          <p:cNvSpPr txBox="1"/>
          <p:nvPr>
            <p:ph idx="2" type="ctrTitle"/>
          </p:nvPr>
        </p:nvSpPr>
        <p:spPr>
          <a:xfrm>
            <a:off x="1222138" y="1907603"/>
            <a:ext cx="1906500" cy="44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93" name="Google Shape;193;p19"/>
          <p:cNvSpPr txBox="1"/>
          <p:nvPr>
            <p:ph idx="1" type="subTitle"/>
          </p:nvPr>
        </p:nvSpPr>
        <p:spPr>
          <a:xfrm>
            <a:off x="1222163" y="2236644"/>
            <a:ext cx="1906500" cy="6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4" name="Google Shape;194;p19"/>
          <p:cNvSpPr txBox="1"/>
          <p:nvPr>
            <p:ph idx="3" type="ctrTitle"/>
          </p:nvPr>
        </p:nvSpPr>
        <p:spPr>
          <a:xfrm>
            <a:off x="3618685" y="1905000"/>
            <a:ext cx="1906500" cy="44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95" name="Google Shape;195;p19"/>
          <p:cNvSpPr txBox="1"/>
          <p:nvPr>
            <p:ph idx="4" type="subTitle"/>
          </p:nvPr>
        </p:nvSpPr>
        <p:spPr>
          <a:xfrm>
            <a:off x="3618699" y="2230200"/>
            <a:ext cx="1906500" cy="6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6" name="Google Shape;196;p19"/>
          <p:cNvSpPr txBox="1"/>
          <p:nvPr>
            <p:ph idx="5" type="ctrTitle"/>
          </p:nvPr>
        </p:nvSpPr>
        <p:spPr>
          <a:xfrm>
            <a:off x="6015233" y="1905019"/>
            <a:ext cx="1906500" cy="44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97" name="Google Shape;197;p19"/>
          <p:cNvSpPr txBox="1"/>
          <p:nvPr>
            <p:ph idx="6" type="subTitle"/>
          </p:nvPr>
        </p:nvSpPr>
        <p:spPr>
          <a:xfrm>
            <a:off x="6015363" y="2230200"/>
            <a:ext cx="1906500" cy="6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8" name="Google Shape;198;p19"/>
          <p:cNvSpPr txBox="1"/>
          <p:nvPr>
            <p:ph idx="7" type="ctrTitle"/>
          </p:nvPr>
        </p:nvSpPr>
        <p:spPr>
          <a:xfrm>
            <a:off x="1222138" y="3488753"/>
            <a:ext cx="1906500" cy="44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99" name="Google Shape;199;p19"/>
          <p:cNvSpPr txBox="1"/>
          <p:nvPr>
            <p:ph idx="8" type="subTitle"/>
          </p:nvPr>
        </p:nvSpPr>
        <p:spPr>
          <a:xfrm>
            <a:off x="1222163" y="3817794"/>
            <a:ext cx="1906500" cy="6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0" name="Google Shape;200;p19"/>
          <p:cNvSpPr txBox="1"/>
          <p:nvPr>
            <p:ph idx="9" type="ctrTitle"/>
          </p:nvPr>
        </p:nvSpPr>
        <p:spPr>
          <a:xfrm>
            <a:off x="3618685" y="3486150"/>
            <a:ext cx="1906500" cy="44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01" name="Google Shape;201;p19"/>
          <p:cNvSpPr txBox="1"/>
          <p:nvPr>
            <p:ph idx="13" type="subTitle"/>
          </p:nvPr>
        </p:nvSpPr>
        <p:spPr>
          <a:xfrm>
            <a:off x="3618699" y="3811350"/>
            <a:ext cx="1906500" cy="6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2" name="Google Shape;202;p19"/>
          <p:cNvSpPr txBox="1"/>
          <p:nvPr>
            <p:ph idx="14" type="ctrTitle"/>
          </p:nvPr>
        </p:nvSpPr>
        <p:spPr>
          <a:xfrm>
            <a:off x="6015233" y="3486169"/>
            <a:ext cx="1906500" cy="44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03" name="Google Shape;203;p19"/>
          <p:cNvSpPr txBox="1"/>
          <p:nvPr>
            <p:ph idx="15" type="subTitle"/>
          </p:nvPr>
        </p:nvSpPr>
        <p:spPr>
          <a:xfrm>
            <a:off x="6015363" y="3811350"/>
            <a:ext cx="1906500" cy="6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27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932425" y="-228600"/>
            <a:ext cx="9508497" cy="4224847"/>
            <a:chOff x="932425" y="-228600"/>
            <a:chExt cx="9508497" cy="4224847"/>
          </a:xfrm>
        </p:grpSpPr>
        <p:sp>
          <p:nvSpPr>
            <p:cNvPr id="19" name="Google Shape;19;p3"/>
            <p:cNvSpPr/>
            <p:nvPr/>
          </p:nvSpPr>
          <p:spPr>
            <a:xfrm>
              <a:off x="932425" y="-228600"/>
              <a:ext cx="9508497" cy="4224847"/>
            </a:xfrm>
            <a:custGeom>
              <a:rect b="b" l="l" r="r" t="t"/>
              <a:pathLst>
                <a:path extrusionOk="0" h="26906" w="60555">
                  <a:moveTo>
                    <a:pt x="30368" y="1"/>
                  </a:moveTo>
                  <a:cubicBezTo>
                    <a:pt x="29859" y="1"/>
                    <a:pt x="29289" y="93"/>
                    <a:pt x="28992" y="105"/>
                  </a:cubicBezTo>
                  <a:lnTo>
                    <a:pt x="25316" y="255"/>
                  </a:lnTo>
                  <a:cubicBezTo>
                    <a:pt x="24289" y="297"/>
                    <a:pt x="23262" y="343"/>
                    <a:pt x="22235" y="382"/>
                  </a:cubicBezTo>
                  <a:cubicBezTo>
                    <a:pt x="21241" y="420"/>
                    <a:pt x="20858" y="575"/>
                    <a:pt x="19992" y="1085"/>
                  </a:cubicBezTo>
                  <a:cubicBezTo>
                    <a:pt x="18442" y="1998"/>
                    <a:pt x="16834" y="2805"/>
                    <a:pt x="15216" y="3589"/>
                  </a:cubicBezTo>
                  <a:cubicBezTo>
                    <a:pt x="10132" y="6050"/>
                    <a:pt x="3799" y="8371"/>
                    <a:pt x="918" y="13609"/>
                  </a:cubicBezTo>
                  <a:cubicBezTo>
                    <a:pt x="1" y="15277"/>
                    <a:pt x="44" y="16824"/>
                    <a:pt x="912" y="18515"/>
                  </a:cubicBezTo>
                  <a:cubicBezTo>
                    <a:pt x="3962" y="24466"/>
                    <a:pt x="10965" y="25739"/>
                    <a:pt x="17006" y="26454"/>
                  </a:cubicBezTo>
                  <a:cubicBezTo>
                    <a:pt x="17872" y="26557"/>
                    <a:pt x="18795" y="26736"/>
                    <a:pt x="19683" y="26736"/>
                  </a:cubicBezTo>
                  <a:cubicBezTo>
                    <a:pt x="19821" y="26736"/>
                    <a:pt x="19959" y="26731"/>
                    <a:pt x="20095" y="26722"/>
                  </a:cubicBezTo>
                  <a:cubicBezTo>
                    <a:pt x="20696" y="26679"/>
                    <a:pt x="21227" y="26546"/>
                    <a:pt x="21817" y="26546"/>
                  </a:cubicBezTo>
                  <a:cubicBezTo>
                    <a:pt x="21917" y="26546"/>
                    <a:pt x="22020" y="26549"/>
                    <a:pt x="22125" y="26558"/>
                  </a:cubicBezTo>
                  <a:lnTo>
                    <a:pt x="22310" y="26574"/>
                  </a:lnTo>
                  <a:cubicBezTo>
                    <a:pt x="24357" y="26746"/>
                    <a:pt x="26382" y="26905"/>
                    <a:pt x="28439" y="26905"/>
                  </a:cubicBezTo>
                  <a:cubicBezTo>
                    <a:pt x="28546" y="26905"/>
                    <a:pt x="28654" y="26905"/>
                    <a:pt x="28762" y="26904"/>
                  </a:cubicBezTo>
                  <a:cubicBezTo>
                    <a:pt x="31570" y="26880"/>
                    <a:pt x="34392" y="26703"/>
                    <a:pt x="37183" y="26397"/>
                  </a:cubicBezTo>
                  <a:cubicBezTo>
                    <a:pt x="40909" y="25991"/>
                    <a:pt x="44586" y="25231"/>
                    <a:pt x="48222" y="24336"/>
                  </a:cubicBezTo>
                  <a:cubicBezTo>
                    <a:pt x="51765" y="23463"/>
                    <a:pt x="55234" y="22562"/>
                    <a:pt x="58428" y="20736"/>
                  </a:cubicBezTo>
                  <a:cubicBezTo>
                    <a:pt x="59364" y="20201"/>
                    <a:pt x="60356" y="19457"/>
                    <a:pt x="60455" y="18383"/>
                  </a:cubicBezTo>
                  <a:cubicBezTo>
                    <a:pt x="60555" y="17316"/>
                    <a:pt x="59658" y="16354"/>
                    <a:pt x="58636" y="16034"/>
                  </a:cubicBezTo>
                  <a:cubicBezTo>
                    <a:pt x="58242" y="15911"/>
                    <a:pt x="57836" y="15862"/>
                    <a:pt x="57425" y="15862"/>
                  </a:cubicBezTo>
                  <a:cubicBezTo>
                    <a:pt x="56769" y="15862"/>
                    <a:pt x="56103" y="15987"/>
                    <a:pt x="55461" y="16136"/>
                  </a:cubicBezTo>
                  <a:cubicBezTo>
                    <a:pt x="52270" y="16878"/>
                    <a:pt x="49222" y="18146"/>
                    <a:pt x="46130" y="19209"/>
                  </a:cubicBezTo>
                  <a:cubicBezTo>
                    <a:pt x="42962" y="20297"/>
                    <a:pt x="39753" y="21288"/>
                    <a:pt x="36473" y="21983"/>
                  </a:cubicBezTo>
                  <a:cubicBezTo>
                    <a:pt x="33633" y="22584"/>
                    <a:pt x="30836" y="22859"/>
                    <a:pt x="28061" y="22859"/>
                  </a:cubicBezTo>
                  <a:cubicBezTo>
                    <a:pt x="23194" y="22859"/>
                    <a:pt x="18394" y="22011"/>
                    <a:pt x="13550" y="20582"/>
                  </a:cubicBezTo>
                  <a:cubicBezTo>
                    <a:pt x="12514" y="20277"/>
                    <a:pt x="11473" y="19930"/>
                    <a:pt x="10585" y="19315"/>
                  </a:cubicBezTo>
                  <a:cubicBezTo>
                    <a:pt x="9696" y="18702"/>
                    <a:pt x="8969" y="17781"/>
                    <a:pt x="8814" y="16713"/>
                  </a:cubicBezTo>
                  <a:cubicBezTo>
                    <a:pt x="8634" y="15469"/>
                    <a:pt x="9239" y="14249"/>
                    <a:pt x="9947" y="13211"/>
                  </a:cubicBezTo>
                  <a:cubicBezTo>
                    <a:pt x="11915" y="10335"/>
                    <a:pt x="15499" y="7337"/>
                    <a:pt x="19073" y="6824"/>
                  </a:cubicBezTo>
                  <a:cubicBezTo>
                    <a:pt x="23152" y="6237"/>
                    <a:pt x="27106" y="4191"/>
                    <a:pt x="30457" y="1792"/>
                  </a:cubicBezTo>
                  <a:cubicBezTo>
                    <a:pt x="30759" y="1575"/>
                    <a:pt x="31069" y="1342"/>
                    <a:pt x="31241" y="1011"/>
                  </a:cubicBezTo>
                  <a:cubicBezTo>
                    <a:pt x="31675" y="181"/>
                    <a:pt x="31080" y="1"/>
                    <a:pt x="303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>
              <a:off x="2168661" y="1664453"/>
              <a:ext cx="176022" cy="45380"/>
            </a:xfrm>
            <a:custGeom>
              <a:rect b="b" l="l" r="r" t="t"/>
              <a:pathLst>
                <a:path extrusionOk="0" h="289" w="1121">
                  <a:moveTo>
                    <a:pt x="135" y="215"/>
                  </a:moveTo>
                  <a:lnTo>
                    <a:pt x="135" y="215"/>
                  </a:lnTo>
                  <a:cubicBezTo>
                    <a:pt x="133" y="215"/>
                    <a:pt x="131" y="215"/>
                    <a:pt x="129" y="215"/>
                  </a:cubicBezTo>
                  <a:lnTo>
                    <a:pt x="129" y="215"/>
                  </a:lnTo>
                  <a:lnTo>
                    <a:pt x="129" y="215"/>
                  </a:lnTo>
                  <a:lnTo>
                    <a:pt x="135" y="215"/>
                  </a:lnTo>
                  <a:close/>
                  <a:moveTo>
                    <a:pt x="403" y="1"/>
                  </a:moveTo>
                  <a:cubicBezTo>
                    <a:pt x="369" y="1"/>
                    <a:pt x="334" y="2"/>
                    <a:pt x="300" y="3"/>
                  </a:cubicBezTo>
                  <a:cubicBezTo>
                    <a:pt x="225" y="6"/>
                    <a:pt x="150" y="15"/>
                    <a:pt x="76" y="25"/>
                  </a:cubicBezTo>
                  <a:cubicBezTo>
                    <a:pt x="53" y="29"/>
                    <a:pt x="28" y="52"/>
                    <a:pt x="17" y="71"/>
                  </a:cubicBezTo>
                  <a:cubicBezTo>
                    <a:pt x="4" y="94"/>
                    <a:pt x="0" y="121"/>
                    <a:pt x="7" y="147"/>
                  </a:cubicBezTo>
                  <a:cubicBezTo>
                    <a:pt x="14" y="172"/>
                    <a:pt x="30" y="193"/>
                    <a:pt x="52" y="206"/>
                  </a:cubicBezTo>
                  <a:cubicBezTo>
                    <a:pt x="69" y="214"/>
                    <a:pt x="87" y="219"/>
                    <a:pt x="105" y="219"/>
                  </a:cubicBezTo>
                  <a:cubicBezTo>
                    <a:pt x="113" y="219"/>
                    <a:pt x="121" y="218"/>
                    <a:pt x="129" y="216"/>
                  </a:cubicBezTo>
                  <a:lnTo>
                    <a:pt x="129" y="216"/>
                  </a:lnTo>
                  <a:lnTo>
                    <a:pt x="129" y="216"/>
                  </a:lnTo>
                  <a:lnTo>
                    <a:pt x="114" y="217"/>
                  </a:lnTo>
                  <a:cubicBezTo>
                    <a:pt x="119" y="217"/>
                    <a:pt x="124" y="216"/>
                    <a:pt x="129" y="215"/>
                  </a:cubicBezTo>
                  <a:lnTo>
                    <a:pt x="129" y="215"/>
                  </a:lnTo>
                  <a:lnTo>
                    <a:pt x="129" y="216"/>
                  </a:lnTo>
                  <a:lnTo>
                    <a:pt x="129" y="216"/>
                  </a:lnTo>
                  <a:lnTo>
                    <a:pt x="141" y="214"/>
                  </a:lnTo>
                  <a:lnTo>
                    <a:pt x="135" y="215"/>
                  </a:lnTo>
                  <a:lnTo>
                    <a:pt x="135" y="215"/>
                  </a:lnTo>
                  <a:cubicBezTo>
                    <a:pt x="223" y="204"/>
                    <a:pt x="311" y="198"/>
                    <a:pt x="399" y="198"/>
                  </a:cubicBezTo>
                  <a:cubicBezTo>
                    <a:pt x="495" y="198"/>
                    <a:pt x="590" y="205"/>
                    <a:pt x="685" y="217"/>
                  </a:cubicBezTo>
                  <a:lnTo>
                    <a:pt x="658" y="214"/>
                  </a:lnTo>
                  <a:lnTo>
                    <a:pt x="658" y="214"/>
                  </a:lnTo>
                  <a:cubicBezTo>
                    <a:pt x="769" y="229"/>
                    <a:pt x="879" y="252"/>
                    <a:pt x="985" y="285"/>
                  </a:cubicBezTo>
                  <a:cubicBezTo>
                    <a:pt x="993" y="287"/>
                    <a:pt x="1002" y="288"/>
                    <a:pt x="1010" y="288"/>
                  </a:cubicBezTo>
                  <a:cubicBezTo>
                    <a:pt x="1053" y="288"/>
                    <a:pt x="1098" y="258"/>
                    <a:pt x="1107" y="215"/>
                  </a:cubicBezTo>
                  <a:cubicBezTo>
                    <a:pt x="1120" y="162"/>
                    <a:pt x="1089" y="110"/>
                    <a:pt x="1038" y="94"/>
                  </a:cubicBezTo>
                  <a:cubicBezTo>
                    <a:pt x="831" y="32"/>
                    <a:pt x="618" y="1"/>
                    <a:pt x="4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>
              <a:off x="3641215" y="3300619"/>
              <a:ext cx="201931" cy="60454"/>
            </a:xfrm>
            <a:custGeom>
              <a:rect b="b" l="l" r="r" t="t"/>
              <a:pathLst>
                <a:path extrusionOk="0" h="385" w="1286">
                  <a:moveTo>
                    <a:pt x="103" y="1"/>
                  </a:moveTo>
                  <a:cubicBezTo>
                    <a:pt x="86" y="1"/>
                    <a:pt x="69" y="5"/>
                    <a:pt x="53" y="14"/>
                  </a:cubicBezTo>
                  <a:cubicBezTo>
                    <a:pt x="31" y="27"/>
                    <a:pt x="15" y="48"/>
                    <a:pt x="8" y="73"/>
                  </a:cubicBezTo>
                  <a:cubicBezTo>
                    <a:pt x="1" y="99"/>
                    <a:pt x="5" y="127"/>
                    <a:pt x="17" y="149"/>
                  </a:cubicBezTo>
                  <a:cubicBezTo>
                    <a:pt x="32" y="171"/>
                    <a:pt x="52" y="187"/>
                    <a:pt x="76" y="195"/>
                  </a:cubicBezTo>
                  <a:lnTo>
                    <a:pt x="76" y="194"/>
                  </a:lnTo>
                  <a:cubicBezTo>
                    <a:pt x="353" y="297"/>
                    <a:pt x="644" y="360"/>
                    <a:pt x="938" y="378"/>
                  </a:cubicBezTo>
                  <a:cubicBezTo>
                    <a:pt x="1002" y="383"/>
                    <a:pt x="1065" y="384"/>
                    <a:pt x="1129" y="384"/>
                  </a:cubicBezTo>
                  <a:cubicBezTo>
                    <a:pt x="1148" y="384"/>
                    <a:pt x="1166" y="384"/>
                    <a:pt x="1185" y="384"/>
                  </a:cubicBezTo>
                  <a:cubicBezTo>
                    <a:pt x="1236" y="383"/>
                    <a:pt x="1286" y="338"/>
                    <a:pt x="1284" y="285"/>
                  </a:cubicBezTo>
                  <a:cubicBezTo>
                    <a:pt x="1282" y="231"/>
                    <a:pt x="1241" y="186"/>
                    <a:pt x="1186" y="186"/>
                  </a:cubicBezTo>
                  <a:cubicBezTo>
                    <a:pt x="1186" y="186"/>
                    <a:pt x="1185" y="186"/>
                    <a:pt x="1185" y="186"/>
                  </a:cubicBezTo>
                  <a:cubicBezTo>
                    <a:pt x="1164" y="186"/>
                    <a:pt x="1144" y="186"/>
                    <a:pt x="1123" y="186"/>
                  </a:cubicBezTo>
                  <a:cubicBezTo>
                    <a:pt x="994" y="186"/>
                    <a:pt x="864" y="178"/>
                    <a:pt x="735" y="160"/>
                  </a:cubicBezTo>
                  <a:lnTo>
                    <a:pt x="735" y="160"/>
                  </a:lnTo>
                  <a:lnTo>
                    <a:pt x="762" y="164"/>
                  </a:lnTo>
                  <a:cubicBezTo>
                    <a:pt x="546" y="135"/>
                    <a:pt x="334" y="81"/>
                    <a:pt x="129" y="4"/>
                  </a:cubicBezTo>
                  <a:cubicBezTo>
                    <a:pt x="121" y="2"/>
                    <a:pt x="112" y="1"/>
                    <a:pt x="1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>
              <a:off x="4646785" y="3779064"/>
              <a:ext cx="240401" cy="58569"/>
            </a:xfrm>
            <a:custGeom>
              <a:rect b="b" l="l" r="r" t="t"/>
              <a:pathLst>
                <a:path extrusionOk="0" h="373" w="1531">
                  <a:moveTo>
                    <a:pt x="109" y="0"/>
                  </a:moveTo>
                  <a:cubicBezTo>
                    <a:pt x="66" y="0"/>
                    <a:pt x="26" y="29"/>
                    <a:pt x="14" y="73"/>
                  </a:cubicBezTo>
                  <a:cubicBezTo>
                    <a:pt x="0" y="125"/>
                    <a:pt x="31" y="179"/>
                    <a:pt x="83" y="194"/>
                  </a:cubicBezTo>
                  <a:cubicBezTo>
                    <a:pt x="422" y="305"/>
                    <a:pt x="776" y="365"/>
                    <a:pt x="1133" y="372"/>
                  </a:cubicBezTo>
                  <a:cubicBezTo>
                    <a:pt x="1158" y="373"/>
                    <a:pt x="1184" y="373"/>
                    <a:pt x="1209" y="373"/>
                  </a:cubicBezTo>
                  <a:cubicBezTo>
                    <a:pt x="1283" y="373"/>
                    <a:pt x="1356" y="371"/>
                    <a:pt x="1429" y="367"/>
                  </a:cubicBezTo>
                  <a:cubicBezTo>
                    <a:pt x="1480" y="364"/>
                    <a:pt x="1530" y="324"/>
                    <a:pt x="1527" y="268"/>
                  </a:cubicBezTo>
                  <a:cubicBezTo>
                    <a:pt x="1525" y="219"/>
                    <a:pt x="1486" y="169"/>
                    <a:pt x="1434" y="169"/>
                  </a:cubicBezTo>
                  <a:cubicBezTo>
                    <a:pt x="1432" y="169"/>
                    <a:pt x="1431" y="169"/>
                    <a:pt x="1429" y="169"/>
                  </a:cubicBezTo>
                  <a:cubicBezTo>
                    <a:pt x="1355" y="173"/>
                    <a:pt x="1281" y="176"/>
                    <a:pt x="1207" y="176"/>
                  </a:cubicBezTo>
                  <a:cubicBezTo>
                    <a:pt x="1051" y="176"/>
                    <a:pt x="894" y="165"/>
                    <a:pt x="740" y="144"/>
                  </a:cubicBezTo>
                  <a:lnTo>
                    <a:pt x="740" y="144"/>
                  </a:lnTo>
                  <a:lnTo>
                    <a:pt x="766" y="148"/>
                  </a:lnTo>
                  <a:cubicBezTo>
                    <a:pt x="552" y="119"/>
                    <a:pt x="341" y="71"/>
                    <a:pt x="135" y="4"/>
                  </a:cubicBezTo>
                  <a:cubicBezTo>
                    <a:pt x="126" y="2"/>
                    <a:pt x="117" y="0"/>
                    <a:pt x="1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>
              <a:off x="5032903" y="3737139"/>
              <a:ext cx="110858" cy="41925"/>
            </a:xfrm>
            <a:custGeom>
              <a:rect b="b" l="l" r="r" t="t"/>
              <a:pathLst>
                <a:path extrusionOk="0" h="267" w="706">
                  <a:moveTo>
                    <a:pt x="601" y="1"/>
                  </a:moveTo>
                  <a:cubicBezTo>
                    <a:pt x="593" y="1"/>
                    <a:pt x="584" y="2"/>
                    <a:pt x="577" y="6"/>
                  </a:cubicBezTo>
                  <a:cubicBezTo>
                    <a:pt x="506" y="35"/>
                    <a:pt x="431" y="55"/>
                    <a:pt x="355" y="66"/>
                  </a:cubicBezTo>
                  <a:lnTo>
                    <a:pt x="382" y="61"/>
                  </a:lnTo>
                  <a:lnTo>
                    <a:pt x="382" y="61"/>
                  </a:lnTo>
                  <a:cubicBezTo>
                    <a:pt x="343" y="67"/>
                    <a:pt x="304" y="69"/>
                    <a:pt x="264" y="69"/>
                  </a:cubicBezTo>
                  <a:cubicBezTo>
                    <a:pt x="227" y="69"/>
                    <a:pt x="190" y="67"/>
                    <a:pt x="153" y="62"/>
                  </a:cubicBezTo>
                  <a:lnTo>
                    <a:pt x="153" y="62"/>
                  </a:lnTo>
                  <a:cubicBezTo>
                    <a:pt x="146" y="61"/>
                    <a:pt x="140" y="60"/>
                    <a:pt x="133" y="58"/>
                  </a:cubicBezTo>
                  <a:cubicBezTo>
                    <a:pt x="125" y="56"/>
                    <a:pt x="117" y="55"/>
                    <a:pt x="109" y="55"/>
                  </a:cubicBezTo>
                  <a:cubicBezTo>
                    <a:pt x="91" y="55"/>
                    <a:pt x="73" y="60"/>
                    <a:pt x="57" y="69"/>
                  </a:cubicBezTo>
                  <a:cubicBezTo>
                    <a:pt x="34" y="81"/>
                    <a:pt x="18" y="103"/>
                    <a:pt x="11" y="128"/>
                  </a:cubicBezTo>
                  <a:cubicBezTo>
                    <a:pt x="0" y="176"/>
                    <a:pt x="25" y="240"/>
                    <a:pt x="80" y="249"/>
                  </a:cubicBezTo>
                  <a:cubicBezTo>
                    <a:pt x="141" y="261"/>
                    <a:pt x="203" y="266"/>
                    <a:pt x="265" y="266"/>
                  </a:cubicBezTo>
                  <a:cubicBezTo>
                    <a:pt x="389" y="266"/>
                    <a:pt x="513" y="243"/>
                    <a:pt x="630" y="196"/>
                  </a:cubicBezTo>
                  <a:cubicBezTo>
                    <a:pt x="654" y="188"/>
                    <a:pt x="675" y="172"/>
                    <a:pt x="689" y="151"/>
                  </a:cubicBezTo>
                  <a:cubicBezTo>
                    <a:pt x="701" y="128"/>
                    <a:pt x="706" y="100"/>
                    <a:pt x="698" y="74"/>
                  </a:cubicBezTo>
                  <a:cubicBezTo>
                    <a:pt x="692" y="50"/>
                    <a:pt x="675" y="29"/>
                    <a:pt x="653" y="15"/>
                  </a:cubicBezTo>
                  <a:cubicBezTo>
                    <a:pt x="638" y="7"/>
                    <a:pt x="619" y="1"/>
                    <a:pt x="6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>
              <a:off x="1387161" y="2890165"/>
              <a:ext cx="131271" cy="38628"/>
            </a:xfrm>
            <a:custGeom>
              <a:rect b="b" l="l" r="r" t="t"/>
              <a:pathLst>
                <a:path extrusionOk="0" h="246" w="836">
                  <a:moveTo>
                    <a:pt x="504" y="1"/>
                  </a:moveTo>
                  <a:cubicBezTo>
                    <a:pt x="363" y="1"/>
                    <a:pt x="221" y="18"/>
                    <a:pt x="83" y="52"/>
                  </a:cubicBezTo>
                  <a:cubicBezTo>
                    <a:pt x="32" y="67"/>
                    <a:pt x="1" y="121"/>
                    <a:pt x="15" y="173"/>
                  </a:cubicBezTo>
                  <a:cubicBezTo>
                    <a:pt x="27" y="218"/>
                    <a:pt x="67" y="246"/>
                    <a:pt x="111" y="246"/>
                  </a:cubicBezTo>
                  <a:cubicBezTo>
                    <a:pt x="120" y="246"/>
                    <a:pt x="128" y="245"/>
                    <a:pt x="136" y="243"/>
                  </a:cubicBezTo>
                  <a:cubicBezTo>
                    <a:pt x="195" y="228"/>
                    <a:pt x="255" y="216"/>
                    <a:pt x="315" y="208"/>
                  </a:cubicBezTo>
                  <a:lnTo>
                    <a:pt x="315" y="208"/>
                  </a:lnTo>
                  <a:lnTo>
                    <a:pt x="289" y="211"/>
                  </a:lnTo>
                  <a:cubicBezTo>
                    <a:pt x="360" y="202"/>
                    <a:pt x="433" y="197"/>
                    <a:pt x="505" y="197"/>
                  </a:cubicBezTo>
                  <a:cubicBezTo>
                    <a:pt x="577" y="197"/>
                    <a:pt x="649" y="202"/>
                    <a:pt x="721" y="211"/>
                  </a:cubicBezTo>
                  <a:lnTo>
                    <a:pt x="695" y="208"/>
                  </a:lnTo>
                  <a:lnTo>
                    <a:pt x="707" y="210"/>
                  </a:lnTo>
                  <a:cubicBezTo>
                    <a:pt x="717" y="211"/>
                    <a:pt x="726" y="212"/>
                    <a:pt x="735" y="212"/>
                  </a:cubicBezTo>
                  <a:cubicBezTo>
                    <a:pt x="752" y="212"/>
                    <a:pt x="768" y="209"/>
                    <a:pt x="784" y="200"/>
                  </a:cubicBezTo>
                  <a:cubicBezTo>
                    <a:pt x="806" y="187"/>
                    <a:pt x="822" y="166"/>
                    <a:pt x="830" y="141"/>
                  </a:cubicBezTo>
                  <a:cubicBezTo>
                    <a:pt x="836" y="115"/>
                    <a:pt x="833" y="88"/>
                    <a:pt x="819" y="65"/>
                  </a:cubicBezTo>
                  <a:cubicBezTo>
                    <a:pt x="806" y="45"/>
                    <a:pt x="785" y="22"/>
                    <a:pt x="760" y="19"/>
                  </a:cubicBezTo>
                  <a:cubicBezTo>
                    <a:pt x="675" y="7"/>
                    <a:pt x="590" y="1"/>
                    <a:pt x="50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" name="Google Shape;25;p3"/>
          <p:cNvSpPr txBox="1"/>
          <p:nvPr>
            <p:ph type="ctrTitle"/>
          </p:nvPr>
        </p:nvSpPr>
        <p:spPr>
          <a:xfrm>
            <a:off x="6015600" y="1200700"/>
            <a:ext cx="24084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1" type="subTitle"/>
          </p:nvPr>
        </p:nvSpPr>
        <p:spPr>
          <a:xfrm>
            <a:off x="6015600" y="1626100"/>
            <a:ext cx="24084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 sz="1400">
                <a:solidFill>
                  <a:schemeClr val="accent4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27" name="Google Shape;27;p3"/>
          <p:cNvSpPr txBox="1"/>
          <p:nvPr>
            <p:ph hasCustomPrompt="1" idx="2" type="title"/>
          </p:nvPr>
        </p:nvSpPr>
        <p:spPr>
          <a:xfrm>
            <a:off x="3896487" y="1413403"/>
            <a:ext cx="17538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3">
  <p:cSld name="CUSTOM_7"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1"/>
          <p:cNvSpPr txBox="1"/>
          <p:nvPr>
            <p:ph type="title"/>
          </p:nvPr>
        </p:nvSpPr>
        <p:spPr>
          <a:xfrm>
            <a:off x="720000" y="1042925"/>
            <a:ext cx="2899500" cy="119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08" name="Google Shape;208;p21"/>
          <p:cNvSpPr txBox="1"/>
          <p:nvPr>
            <p:ph idx="2" type="ctrTitle"/>
          </p:nvPr>
        </p:nvSpPr>
        <p:spPr>
          <a:xfrm>
            <a:off x="4199208" y="679800"/>
            <a:ext cx="1624500" cy="36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09" name="Google Shape;209;p21"/>
          <p:cNvSpPr txBox="1"/>
          <p:nvPr>
            <p:ph idx="1" type="subTitle"/>
          </p:nvPr>
        </p:nvSpPr>
        <p:spPr>
          <a:xfrm>
            <a:off x="4199208" y="931250"/>
            <a:ext cx="1624500" cy="71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0" name="Google Shape;210;p21"/>
          <p:cNvSpPr txBox="1"/>
          <p:nvPr>
            <p:ph idx="3" type="ctrTitle"/>
          </p:nvPr>
        </p:nvSpPr>
        <p:spPr>
          <a:xfrm>
            <a:off x="6799507" y="2100425"/>
            <a:ext cx="1624500" cy="36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11" name="Google Shape;211;p21"/>
          <p:cNvSpPr txBox="1"/>
          <p:nvPr>
            <p:ph idx="4" type="subTitle"/>
          </p:nvPr>
        </p:nvSpPr>
        <p:spPr>
          <a:xfrm>
            <a:off x="6799500" y="2351875"/>
            <a:ext cx="1624500" cy="71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2" name="Google Shape;212;p21"/>
          <p:cNvSpPr txBox="1"/>
          <p:nvPr>
            <p:ph idx="5" type="ctrTitle"/>
          </p:nvPr>
        </p:nvSpPr>
        <p:spPr>
          <a:xfrm>
            <a:off x="4199208" y="3444850"/>
            <a:ext cx="1624500" cy="36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13" name="Google Shape;213;p21"/>
          <p:cNvSpPr txBox="1"/>
          <p:nvPr>
            <p:ph idx="6" type="subTitle"/>
          </p:nvPr>
        </p:nvSpPr>
        <p:spPr>
          <a:xfrm>
            <a:off x="4199200" y="3696300"/>
            <a:ext cx="1624500" cy="71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6">
  <p:cSld name="CUSTOM_29"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216" name="Google Shape;216;p22"/>
          <p:cNvGrpSpPr/>
          <p:nvPr/>
        </p:nvGrpSpPr>
        <p:grpSpPr>
          <a:xfrm>
            <a:off x="-1548175" y="-895871"/>
            <a:ext cx="4536360" cy="2414524"/>
            <a:chOff x="4613325" y="3911725"/>
            <a:chExt cx="927150" cy="493475"/>
          </a:xfrm>
        </p:grpSpPr>
        <p:sp>
          <p:nvSpPr>
            <p:cNvPr id="217" name="Google Shape;217;p22"/>
            <p:cNvSpPr/>
            <p:nvPr/>
          </p:nvSpPr>
          <p:spPr>
            <a:xfrm>
              <a:off x="4613325" y="3911725"/>
              <a:ext cx="927150" cy="493475"/>
            </a:xfrm>
            <a:custGeom>
              <a:rect b="b" l="l" r="r" t="t"/>
              <a:pathLst>
                <a:path extrusionOk="0" h="19739" w="37086">
                  <a:moveTo>
                    <a:pt x="33368" y="1"/>
                  </a:moveTo>
                  <a:cubicBezTo>
                    <a:pt x="33174" y="1"/>
                    <a:pt x="33001" y="15"/>
                    <a:pt x="32862" y="43"/>
                  </a:cubicBezTo>
                  <a:cubicBezTo>
                    <a:pt x="30668" y="489"/>
                    <a:pt x="28549" y="1397"/>
                    <a:pt x="26691" y="2639"/>
                  </a:cubicBezTo>
                  <a:cubicBezTo>
                    <a:pt x="25723" y="3284"/>
                    <a:pt x="24822" y="4025"/>
                    <a:pt x="23874" y="4697"/>
                  </a:cubicBezTo>
                  <a:cubicBezTo>
                    <a:pt x="23435" y="5008"/>
                    <a:pt x="22988" y="5306"/>
                    <a:pt x="22534" y="5587"/>
                  </a:cubicBezTo>
                  <a:cubicBezTo>
                    <a:pt x="19728" y="7333"/>
                    <a:pt x="16636" y="8576"/>
                    <a:pt x="13562" y="9771"/>
                  </a:cubicBezTo>
                  <a:cubicBezTo>
                    <a:pt x="11763" y="10470"/>
                    <a:pt x="9957" y="11155"/>
                    <a:pt x="8184" y="11925"/>
                  </a:cubicBezTo>
                  <a:cubicBezTo>
                    <a:pt x="6450" y="12679"/>
                    <a:pt x="4551" y="13118"/>
                    <a:pt x="2924" y="14105"/>
                  </a:cubicBezTo>
                  <a:cubicBezTo>
                    <a:pt x="1530" y="14951"/>
                    <a:pt x="331" y="16277"/>
                    <a:pt x="64" y="17886"/>
                  </a:cubicBezTo>
                  <a:cubicBezTo>
                    <a:pt x="4" y="18246"/>
                    <a:pt x="1" y="18647"/>
                    <a:pt x="215" y="18944"/>
                  </a:cubicBezTo>
                  <a:cubicBezTo>
                    <a:pt x="370" y="19160"/>
                    <a:pt x="617" y="19289"/>
                    <a:pt x="864" y="19388"/>
                  </a:cubicBezTo>
                  <a:cubicBezTo>
                    <a:pt x="1472" y="19632"/>
                    <a:pt x="2115" y="19739"/>
                    <a:pt x="2766" y="19739"/>
                  </a:cubicBezTo>
                  <a:cubicBezTo>
                    <a:pt x="3828" y="19739"/>
                    <a:pt x="4910" y="19455"/>
                    <a:pt x="5890" y="19024"/>
                  </a:cubicBezTo>
                  <a:cubicBezTo>
                    <a:pt x="7469" y="18331"/>
                    <a:pt x="8864" y="17285"/>
                    <a:pt x="10342" y="16395"/>
                  </a:cubicBezTo>
                  <a:cubicBezTo>
                    <a:pt x="15608" y="13231"/>
                    <a:pt x="21722" y="12189"/>
                    <a:pt x="27284" y="9762"/>
                  </a:cubicBezTo>
                  <a:cubicBezTo>
                    <a:pt x="28571" y="9200"/>
                    <a:pt x="29821" y="8452"/>
                    <a:pt x="30667" y="7330"/>
                  </a:cubicBezTo>
                  <a:cubicBezTo>
                    <a:pt x="31051" y="6818"/>
                    <a:pt x="31344" y="6239"/>
                    <a:pt x="31755" y="5746"/>
                  </a:cubicBezTo>
                  <a:cubicBezTo>
                    <a:pt x="32075" y="5364"/>
                    <a:pt x="32460" y="5041"/>
                    <a:pt x="32847" y="4726"/>
                  </a:cubicBezTo>
                  <a:cubicBezTo>
                    <a:pt x="33521" y="4180"/>
                    <a:pt x="34208" y="3650"/>
                    <a:pt x="34908" y="3138"/>
                  </a:cubicBezTo>
                  <a:cubicBezTo>
                    <a:pt x="35278" y="2867"/>
                    <a:pt x="35658" y="2595"/>
                    <a:pt x="35934" y="2229"/>
                  </a:cubicBezTo>
                  <a:cubicBezTo>
                    <a:pt x="37085" y="703"/>
                    <a:pt x="34724" y="1"/>
                    <a:pt x="333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22"/>
            <p:cNvSpPr/>
            <p:nvPr/>
          </p:nvSpPr>
          <p:spPr>
            <a:xfrm>
              <a:off x="5382700" y="4006100"/>
              <a:ext cx="26725" cy="6250"/>
            </a:xfrm>
            <a:custGeom>
              <a:rect b="b" l="l" r="r" t="t"/>
              <a:pathLst>
                <a:path extrusionOk="0" h="250" w="1069">
                  <a:moveTo>
                    <a:pt x="972" y="1"/>
                  </a:moveTo>
                  <a:cubicBezTo>
                    <a:pt x="970" y="1"/>
                    <a:pt x="969" y="1"/>
                    <a:pt x="967" y="1"/>
                  </a:cubicBezTo>
                  <a:lnTo>
                    <a:pt x="295" y="41"/>
                  </a:lnTo>
                  <a:lnTo>
                    <a:pt x="101" y="51"/>
                  </a:lnTo>
                  <a:cubicBezTo>
                    <a:pt x="50" y="55"/>
                    <a:pt x="0" y="95"/>
                    <a:pt x="2" y="151"/>
                  </a:cubicBezTo>
                  <a:cubicBezTo>
                    <a:pt x="4" y="200"/>
                    <a:pt x="44" y="250"/>
                    <a:pt x="97" y="250"/>
                  </a:cubicBezTo>
                  <a:cubicBezTo>
                    <a:pt x="98" y="250"/>
                    <a:pt x="100" y="250"/>
                    <a:pt x="101" y="250"/>
                  </a:cubicBezTo>
                  <a:lnTo>
                    <a:pt x="774" y="210"/>
                  </a:lnTo>
                  <a:lnTo>
                    <a:pt x="967" y="199"/>
                  </a:lnTo>
                  <a:cubicBezTo>
                    <a:pt x="1019" y="196"/>
                    <a:pt x="1068" y="155"/>
                    <a:pt x="1066" y="100"/>
                  </a:cubicBezTo>
                  <a:cubicBezTo>
                    <a:pt x="1064" y="50"/>
                    <a:pt x="1025" y="1"/>
                    <a:pt x="97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22"/>
            <p:cNvSpPr/>
            <p:nvPr/>
          </p:nvSpPr>
          <p:spPr>
            <a:xfrm>
              <a:off x="5404325" y="3992575"/>
              <a:ext cx="21600" cy="4975"/>
            </a:xfrm>
            <a:custGeom>
              <a:rect b="b" l="l" r="r" t="t"/>
              <a:pathLst>
                <a:path extrusionOk="0" h="199" w="864">
                  <a:moveTo>
                    <a:pt x="102" y="1"/>
                  </a:moveTo>
                  <a:cubicBezTo>
                    <a:pt x="50" y="1"/>
                    <a:pt x="1" y="46"/>
                    <a:pt x="4" y="99"/>
                  </a:cubicBezTo>
                  <a:cubicBezTo>
                    <a:pt x="4" y="154"/>
                    <a:pt x="48" y="197"/>
                    <a:pt x="102" y="198"/>
                  </a:cubicBezTo>
                  <a:lnTo>
                    <a:pt x="762" y="198"/>
                  </a:lnTo>
                  <a:cubicBezTo>
                    <a:pt x="814" y="198"/>
                    <a:pt x="863" y="153"/>
                    <a:pt x="861" y="99"/>
                  </a:cubicBezTo>
                  <a:cubicBezTo>
                    <a:pt x="860" y="45"/>
                    <a:pt x="817" y="1"/>
                    <a:pt x="7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22"/>
            <p:cNvSpPr/>
            <p:nvPr/>
          </p:nvSpPr>
          <p:spPr>
            <a:xfrm>
              <a:off x="5226200" y="4069525"/>
              <a:ext cx="32050" cy="6175"/>
            </a:xfrm>
            <a:custGeom>
              <a:rect b="b" l="l" r="r" t="t"/>
              <a:pathLst>
                <a:path extrusionOk="0" h="247" w="1282">
                  <a:moveTo>
                    <a:pt x="633" y="0"/>
                  </a:moveTo>
                  <a:cubicBezTo>
                    <a:pt x="534" y="0"/>
                    <a:pt x="435" y="5"/>
                    <a:pt x="336" y="14"/>
                  </a:cubicBezTo>
                  <a:cubicBezTo>
                    <a:pt x="249" y="24"/>
                    <a:pt x="162" y="35"/>
                    <a:pt x="77" y="50"/>
                  </a:cubicBezTo>
                  <a:cubicBezTo>
                    <a:pt x="51" y="57"/>
                    <a:pt x="30" y="73"/>
                    <a:pt x="16" y="95"/>
                  </a:cubicBezTo>
                  <a:cubicBezTo>
                    <a:pt x="4" y="119"/>
                    <a:pt x="1" y="146"/>
                    <a:pt x="7" y="171"/>
                  </a:cubicBezTo>
                  <a:cubicBezTo>
                    <a:pt x="14" y="197"/>
                    <a:pt x="30" y="218"/>
                    <a:pt x="52" y="230"/>
                  </a:cubicBezTo>
                  <a:cubicBezTo>
                    <a:pt x="68" y="239"/>
                    <a:pt x="86" y="243"/>
                    <a:pt x="105" y="243"/>
                  </a:cubicBezTo>
                  <a:cubicBezTo>
                    <a:pt x="112" y="243"/>
                    <a:pt x="120" y="243"/>
                    <a:pt x="128" y="241"/>
                  </a:cubicBezTo>
                  <a:lnTo>
                    <a:pt x="129" y="241"/>
                  </a:lnTo>
                  <a:cubicBezTo>
                    <a:pt x="170" y="234"/>
                    <a:pt x="213" y="227"/>
                    <a:pt x="255" y="221"/>
                  </a:cubicBezTo>
                  <a:lnTo>
                    <a:pt x="255" y="221"/>
                  </a:lnTo>
                  <a:lnTo>
                    <a:pt x="228" y="225"/>
                  </a:lnTo>
                  <a:cubicBezTo>
                    <a:pt x="362" y="207"/>
                    <a:pt x="497" y="198"/>
                    <a:pt x="632" y="198"/>
                  </a:cubicBezTo>
                  <a:cubicBezTo>
                    <a:pt x="767" y="198"/>
                    <a:pt x="902" y="207"/>
                    <a:pt x="1036" y="225"/>
                  </a:cubicBezTo>
                  <a:lnTo>
                    <a:pt x="1010" y="221"/>
                  </a:lnTo>
                  <a:lnTo>
                    <a:pt x="1010" y="221"/>
                  </a:lnTo>
                  <a:cubicBezTo>
                    <a:pt x="1057" y="227"/>
                    <a:pt x="1102" y="235"/>
                    <a:pt x="1149" y="243"/>
                  </a:cubicBezTo>
                  <a:cubicBezTo>
                    <a:pt x="1157" y="245"/>
                    <a:pt x="1166" y="246"/>
                    <a:pt x="1175" y="246"/>
                  </a:cubicBezTo>
                  <a:cubicBezTo>
                    <a:pt x="1192" y="246"/>
                    <a:pt x="1209" y="242"/>
                    <a:pt x="1225" y="234"/>
                  </a:cubicBezTo>
                  <a:cubicBezTo>
                    <a:pt x="1247" y="220"/>
                    <a:pt x="1264" y="199"/>
                    <a:pt x="1270" y="173"/>
                  </a:cubicBezTo>
                  <a:cubicBezTo>
                    <a:pt x="1282" y="126"/>
                    <a:pt x="1255" y="62"/>
                    <a:pt x="1202" y="52"/>
                  </a:cubicBezTo>
                  <a:cubicBezTo>
                    <a:pt x="1014" y="17"/>
                    <a:pt x="823" y="0"/>
                    <a:pt x="63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22"/>
            <p:cNvSpPr/>
            <p:nvPr/>
          </p:nvSpPr>
          <p:spPr>
            <a:xfrm>
              <a:off x="5239675" y="4079825"/>
              <a:ext cx="19425" cy="6050"/>
            </a:xfrm>
            <a:custGeom>
              <a:rect b="b" l="l" r="r" t="t"/>
              <a:pathLst>
                <a:path extrusionOk="0" h="242" w="777">
                  <a:moveTo>
                    <a:pt x="683" y="1"/>
                  </a:moveTo>
                  <a:cubicBezTo>
                    <a:pt x="681" y="1"/>
                    <a:pt x="679" y="1"/>
                    <a:pt x="677" y="1"/>
                  </a:cubicBezTo>
                  <a:lnTo>
                    <a:pt x="99" y="44"/>
                  </a:lnTo>
                  <a:cubicBezTo>
                    <a:pt x="74" y="44"/>
                    <a:pt x="49" y="55"/>
                    <a:pt x="30" y="72"/>
                  </a:cubicBezTo>
                  <a:cubicBezTo>
                    <a:pt x="12" y="91"/>
                    <a:pt x="1" y="117"/>
                    <a:pt x="0" y="143"/>
                  </a:cubicBezTo>
                  <a:cubicBezTo>
                    <a:pt x="3" y="191"/>
                    <a:pt x="42" y="241"/>
                    <a:pt x="93" y="241"/>
                  </a:cubicBezTo>
                  <a:cubicBezTo>
                    <a:pt x="95" y="241"/>
                    <a:pt x="97" y="241"/>
                    <a:pt x="99" y="241"/>
                  </a:cubicBezTo>
                  <a:lnTo>
                    <a:pt x="677" y="198"/>
                  </a:lnTo>
                  <a:cubicBezTo>
                    <a:pt x="704" y="197"/>
                    <a:pt x="728" y="187"/>
                    <a:pt x="747" y="169"/>
                  </a:cubicBezTo>
                  <a:cubicBezTo>
                    <a:pt x="766" y="150"/>
                    <a:pt x="776" y="125"/>
                    <a:pt x="776" y="99"/>
                  </a:cubicBezTo>
                  <a:cubicBezTo>
                    <a:pt x="774" y="51"/>
                    <a:pt x="735" y="1"/>
                    <a:pt x="68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22"/>
            <p:cNvSpPr/>
            <p:nvPr/>
          </p:nvSpPr>
          <p:spPr>
            <a:xfrm>
              <a:off x="4894125" y="4269875"/>
              <a:ext cx="29100" cy="6075"/>
            </a:xfrm>
            <a:custGeom>
              <a:rect b="b" l="l" r="r" t="t"/>
              <a:pathLst>
                <a:path extrusionOk="0" h="243" w="1164">
                  <a:moveTo>
                    <a:pt x="1049" y="1"/>
                  </a:moveTo>
                  <a:cubicBezTo>
                    <a:pt x="1041" y="1"/>
                    <a:pt x="1032" y="2"/>
                    <a:pt x="1024" y="4"/>
                  </a:cubicBezTo>
                  <a:lnTo>
                    <a:pt x="999" y="7"/>
                  </a:lnTo>
                  <a:lnTo>
                    <a:pt x="1025" y="4"/>
                  </a:lnTo>
                  <a:lnTo>
                    <a:pt x="1025" y="4"/>
                  </a:lnTo>
                  <a:cubicBezTo>
                    <a:pt x="815" y="31"/>
                    <a:pt x="603" y="45"/>
                    <a:pt x="390" y="45"/>
                  </a:cubicBezTo>
                  <a:cubicBezTo>
                    <a:pt x="362" y="45"/>
                    <a:pt x="333" y="45"/>
                    <a:pt x="305" y="45"/>
                  </a:cubicBezTo>
                  <a:cubicBezTo>
                    <a:pt x="237" y="44"/>
                    <a:pt x="169" y="40"/>
                    <a:pt x="101" y="36"/>
                  </a:cubicBezTo>
                  <a:cubicBezTo>
                    <a:pt x="100" y="36"/>
                    <a:pt x="98" y="36"/>
                    <a:pt x="97" y="36"/>
                  </a:cubicBezTo>
                  <a:cubicBezTo>
                    <a:pt x="47" y="36"/>
                    <a:pt x="0" y="85"/>
                    <a:pt x="2" y="135"/>
                  </a:cubicBezTo>
                  <a:cubicBezTo>
                    <a:pt x="3" y="189"/>
                    <a:pt x="48" y="232"/>
                    <a:pt x="101" y="233"/>
                  </a:cubicBezTo>
                  <a:cubicBezTo>
                    <a:pt x="200" y="240"/>
                    <a:pt x="299" y="243"/>
                    <a:pt x="398" y="243"/>
                  </a:cubicBezTo>
                  <a:cubicBezTo>
                    <a:pt x="547" y="243"/>
                    <a:pt x="696" y="236"/>
                    <a:pt x="845" y="222"/>
                  </a:cubicBezTo>
                  <a:cubicBezTo>
                    <a:pt x="923" y="214"/>
                    <a:pt x="1000" y="205"/>
                    <a:pt x="1077" y="193"/>
                  </a:cubicBezTo>
                  <a:cubicBezTo>
                    <a:pt x="1100" y="190"/>
                    <a:pt x="1125" y="167"/>
                    <a:pt x="1136" y="148"/>
                  </a:cubicBezTo>
                  <a:cubicBezTo>
                    <a:pt x="1163" y="102"/>
                    <a:pt x="1147" y="40"/>
                    <a:pt x="1101" y="13"/>
                  </a:cubicBezTo>
                  <a:cubicBezTo>
                    <a:pt x="1084" y="5"/>
                    <a:pt x="1067" y="1"/>
                    <a:pt x="104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22"/>
            <p:cNvSpPr/>
            <p:nvPr/>
          </p:nvSpPr>
          <p:spPr>
            <a:xfrm>
              <a:off x="4916825" y="4254600"/>
              <a:ext cx="27050" cy="5900"/>
            </a:xfrm>
            <a:custGeom>
              <a:rect b="b" l="l" r="r" t="t"/>
              <a:pathLst>
                <a:path extrusionOk="0" h="236" w="1082">
                  <a:moveTo>
                    <a:pt x="965" y="1"/>
                  </a:moveTo>
                  <a:cubicBezTo>
                    <a:pt x="958" y="1"/>
                    <a:pt x="950" y="2"/>
                    <a:pt x="943" y="3"/>
                  </a:cubicBezTo>
                  <a:lnTo>
                    <a:pt x="924" y="6"/>
                  </a:lnTo>
                  <a:lnTo>
                    <a:pt x="924" y="6"/>
                  </a:lnTo>
                  <a:lnTo>
                    <a:pt x="950" y="3"/>
                  </a:lnTo>
                  <a:lnTo>
                    <a:pt x="950" y="3"/>
                  </a:lnTo>
                  <a:cubicBezTo>
                    <a:pt x="770" y="26"/>
                    <a:pt x="588" y="38"/>
                    <a:pt x="407" y="38"/>
                  </a:cubicBezTo>
                  <a:cubicBezTo>
                    <a:pt x="367" y="38"/>
                    <a:pt x="328" y="38"/>
                    <a:pt x="289" y="37"/>
                  </a:cubicBezTo>
                  <a:cubicBezTo>
                    <a:pt x="227" y="35"/>
                    <a:pt x="163" y="32"/>
                    <a:pt x="101" y="26"/>
                  </a:cubicBezTo>
                  <a:cubicBezTo>
                    <a:pt x="99" y="26"/>
                    <a:pt x="97" y="26"/>
                    <a:pt x="95" y="26"/>
                  </a:cubicBezTo>
                  <a:cubicBezTo>
                    <a:pt x="46" y="26"/>
                    <a:pt x="0" y="77"/>
                    <a:pt x="2" y="125"/>
                  </a:cubicBezTo>
                  <a:cubicBezTo>
                    <a:pt x="4" y="179"/>
                    <a:pt x="47" y="222"/>
                    <a:pt x="101" y="224"/>
                  </a:cubicBezTo>
                  <a:cubicBezTo>
                    <a:pt x="203" y="232"/>
                    <a:pt x="305" y="236"/>
                    <a:pt x="408" y="236"/>
                  </a:cubicBezTo>
                  <a:cubicBezTo>
                    <a:pt x="533" y="236"/>
                    <a:pt x="658" y="230"/>
                    <a:pt x="782" y="219"/>
                  </a:cubicBezTo>
                  <a:cubicBezTo>
                    <a:pt x="853" y="213"/>
                    <a:pt x="925" y="203"/>
                    <a:pt x="995" y="194"/>
                  </a:cubicBezTo>
                  <a:cubicBezTo>
                    <a:pt x="1017" y="191"/>
                    <a:pt x="1044" y="168"/>
                    <a:pt x="1054" y="149"/>
                  </a:cubicBezTo>
                  <a:cubicBezTo>
                    <a:pt x="1082" y="101"/>
                    <a:pt x="1066" y="41"/>
                    <a:pt x="1018" y="14"/>
                  </a:cubicBezTo>
                  <a:cubicBezTo>
                    <a:pt x="1002" y="5"/>
                    <a:pt x="984" y="1"/>
                    <a:pt x="96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22"/>
            <p:cNvSpPr/>
            <p:nvPr/>
          </p:nvSpPr>
          <p:spPr>
            <a:xfrm>
              <a:off x="5038325" y="4155300"/>
              <a:ext cx="18675" cy="6475"/>
            </a:xfrm>
            <a:custGeom>
              <a:rect b="b" l="l" r="r" t="t"/>
              <a:pathLst>
                <a:path extrusionOk="0" h="259" w="747">
                  <a:moveTo>
                    <a:pt x="109" y="0"/>
                  </a:moveTo>
                  <a:cubicBezTo>
                    <a:pt x="83" y="0"/>
                    <a:pt x="57" y="11"/>
                    <a:pt x="39" y="30"/>
                  </a:cubicBezTo>
                  <a:cubicBezTo>
                    <a:pt x="0" y="68"/>
                    <a:pt x="0" y="131"/>
                    <a:pt x="39" y="169"/>
                  </a:cubicBezTo>
                  <a:cubicBezTo>
                    <a:pt x="58" y="187"/>
                    <a:pt x="84" y="196"/>
                    <a:pt x="109" y="198"/>
                  </a:cubicBezTo>
                  <a:lnTo>
                    <a:pt x="648" y="259"/>
                  </a:lnTo>
                  <a:cubicBezTo>
                    <a:pt x="674" y="259"/>
                    <a:pt x="699" y="248"/>
                    <a:pt x="717" y="230"/>
                  </a:cubicBezTo>
                  <a:cubicBezTo>
                    <a:pt x="736" y="211"/>
                    <a:pt x="747" y="186"/>
                    <a:pt x="747" y="159"/>
                  </a:cubicBezTo>
                  <a:cubicBezTo>
                    <a:pt x="747" y="133"/>
                    <a:pt x="736" y="108"/>
                    <a:pt x="717" y="90"/>
                  </a:cubicBezTo>
                  <a:cubicBezTo>
                    <a:pt x="698" y="72"/>
                    <a:pt x="674" y="62"/>
                    <a:pt x="648" y="60"/>
                  </a:cubicBezTo>
                  <a:lnTo>
                    <a:pt x="10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8"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3"/>
          <p:cNvSpPr/>
          <p:nvPr/>
        </p:nvSpPr>
        <p:spPr>
          <a:xfrm>
            <a:off x="464639" y="1507984"/>
            <a:ext cx="176" cy="172"/>
          </a:xfrm>
          <a:custGeom>
            <a:rect b="b" l="l" r="r" t="t"/>
            <a:pathLst>
              <a:path extrusionOk="0" h="1" w="1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hlink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23"/>
          <p:cNvSpPr/>
          <p:nvPr/>
        </p:nvSpPr>
        <p:spPr>
          <a:xfrm>
            <a:off x="464639" y="2419108"/>
            <a:ext cx="176" cy="172"/>
          </a:xfrm>
          <a:custGeom>
            <a:rect b="b" l="l" r="r" t="t"/>
            <a:pathLst>
              <a:path extrusionOk="0" h="1" w="1">
                <a:moveTo>
                  <a:pt x="0" y="0"/>
                </a:moveTo>
                <a:lnTo>
                  <a:pt x="0" y="0"/>
                </a:lnTo>
                <a:close/>
              </a:path>
            </a:pathLst>
          </a:custGeom>
          <a:solidFill>
            <a:schemeClr val="hlink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23"/>
          <p:cNvSpPr txBox="1"/>
          <p:nvPr>
            <p:ph idx="1" type="subTitle"/>
          </p:nvPr>
        </p:nvSpPr>
        <p:spPr>
          <a:xfrm>
            <a:off x="1177200" y="1404038"/>
            <a:ext cx="2685300" cy="6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9" name="Google Shape;229;p23"/>
          <p:cNvSpPr txBox="1"/>
          <p:nvPr>
            <p:ph hasCustomPrompt="1" type="title"/>
          </p:nvPr>
        </p:nvSpPr>
        <p:spPr>
          <a:xfrm>
            <a:off x="1177200" y="886650"/>
            <a:ext cx="27690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Fira Sans Extra Condensed Medium"/>
              <a:buNone/>
              <a:defRPr sz="36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Fira Sans Extra Condensed Medium"/>
              <a:buNone/>
              <a:defRPr sz="36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Fira Sans Extra Condensed Medium"/>
              <a:buNone/>
              <a:defRPr sz="36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Fira Sans Extra Condensed Medium"/>
              <a:buNone/>
              <a:defRPr sz="36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Fira Sans Extra Condensed Medium"/>
              <a:buNone/>
              <a:defRPr sz="36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Fira Sans Extra Condensed Medium"/>
              <a:buNone/>
              <a:defRPr sz="36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Fira Sans Extra Condensed Medium"/>
              <a:buNone/>
              <a:defRPr sz="36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Fira Sans Extra Condensed Medium"/>
              <a:buNone/>
              <a:defRPr sz="36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30" name="Google Shape;230;p23"/>
          <p:cNvSpPr txBox="1"/>
          <p:nvPr>
            <p:ph idx="2" type="subTitle"/>
          </p:nvPr>
        </p:nvSpPr>
        <p:spPr>
          <a:xfrm>
            <a:off x="1177200" y="3932988"/>
            <a:ext cx="2685300" cy="6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1" name="Google Shape;231;p23"/>
          <p:cNvSpPr txBox="1"/>
          <p:nvPr>
            <p:ph hasCustomPrompt="1" idx="3" type="title"/>
          </p:nvPr>
        </p:nvSpPr>
        <p:spPr>
          <a:xfrm>
            <a:off x="1177200" y="3415600"/>
            <a:ext cx="27690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Fira Sans Extra Condensed Medium"/>
              <a:buNone/>
              <a:defRPr sz="36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Fira Sans Extra Condensed Medium"/>
              <a:buNone/>
              <a:defRPr sz="36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Fira Sans Extra Condensed Medium"/>
              <a:buNone/>
              <a:defRPr sz="36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Fira Sans Extra Condensed Medium"/>
              <a:buNone/>
              <a:defRPr sz="36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Fira Sans Extra Condensed Medium"/>
              <a:buNone/>
              <a:defRPr sz="36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Fira Sans Extra Condensed Medium"/>
              <a:buNone/>
              <a:defRPr sz="36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Fira Sans Extra Condensed Medium"/>
              <a:buNone/>
              <a:defRPr sz="36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Fira Sans Extra Condensed Medium"/>
              <a:buNone/>
              <a:defRPr sz="36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32" name="Google Shape;232;p23"/>
          <p:cNvSpPr txBox="1"/>
          <p:nvPr>
            <p:ph idx="4" type="subTitle"/>
          </p:nvPr>
        </p:nvSpPr>
        <p:spPr>
          <a:xfrm>
            <a:off x="2635100" y="2622163"/>
            <a:ext cx="2685300" cy="6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3" name="Google Shape;233;p23"/>
          <p:cNvSpPr txBox="1"/>
          <p:nvPr>
            <p:ph hasCustomPrompt="1" idx="5" type="title"/>
          </p:nvPr>
        </p:nvSpPr>
        <p:spPr>
          <a:xfrm>
            <a:off x="2551550" y="2104775"/>
            <a:ext cx="27690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Fira Sans Extra Condensed Medium"/>
              <a:buNone/>
              <a:defRPr sz="36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Fira Sans Extra Condensed Medium"/>
              <a:buNone/>
              <a:defRPr sz="36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Fira Sans Extra Condensed Medium"/>
              <a:buNone/>
              <a:defRPr sz="36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Fira Sans Extra Condensed Medium"/>
              <a:buNone/>
              <a:defRPr sz="36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Fira Sans Extra Condensed Medium"/>
              <a:buNone/>
              <a:defRPr sz="36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Fira Sans Extra Condensed Medium"/>
              <a:buNone/>
              <a:defRPr sz="36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Fira Sans Extra Condensed Medium"/>
              <a:buNone/>
              <a:defRPr sz="36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Fira Sans Extra Condensed Medium"/>
              <a:buNone/>
              <a:defRPr sz="36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grpSp>
        <p:nvGrpSpPr>
          <p:cNvPr id="234" name="Google Shape;234;p23"/>
          <p:cNvGrpSpPr/>
          <p:nvPr/>
        </p:nvGrpSpPr>
        <p:grpSpPr>
          <a:xfrm>
            <a:off x="3862496" y="-324220"/>
            <a:ext cx="3779778" cy="5715722"/>
            <a:chOff x="5520025" y="2962325"/>
            <a:chExt cx="629900" cy="952525"/>
          </a:xfrm>
        </p:grpSpPr>
        <p:sp>
          <p:nvSpPr>
            <p:cNvPr id="235" name="Google Shape;235;p23"/>
            <p:cNvSpPr/>
            <p:nvPr/>
          </p:nvSpPr>
          <p:spPr>
            <a:xfrm>
              <a:off x="5520025" y="2962325"/>
              <a:ext cx="629900" cy="952525"/>
            </a:xfrm>
            <a:custGeom>
              <a:rect b="b" l="l" r="r" t="t"/>
              <a:pathLst>
                <a:path extrusionOk="0" h="38101" w="25196">
                  <a:moveTo>
                    <a:pt x="5812" y="0"/>
                  </a:moveTo>
                  <a:cubicBezTo>
                    <a:pt x="5344" y="0"/>
                    <a:pt x="4892" y="201"/>
                    <a:pt x="4483" y="705"/>
                  </a:cubicBezTo>
                  <a:cubicBezTo>
                    <a:pt x="3787" y="1563"/>
                    <a:pt x="4286" y="2585"/>
                    <a:pt x="4828" y="3371"/>
                  </a:cubicBezTo>
                  <a:cubicBezTo>
                    <a:pt x="5386" y="4183"/>
                    <a:pt x="5945" y="5036"/>
                    <a:pt x="6574" y="5809"/>
                  </a:cubicBezTo>
                  <a:cubicBezTo>
                    <a:pt x="7955" y="7509"/>
                    <a:pt x="9626" y="8948"/>
                    <a:pt x="11347" y="10292"/>
                  </a:cubicBezTo>
                  <a:cubicBezTo>
                    <a:pt x="13363" y="11867"/>
                    <a:pt x="15431" y="13351"/>
                    <a:pt x="17346" y="15048"/>
                  </a:cubicBezTo>
                  <a:cubicBezTo>
                    <a:pt x="17988" y="15616"/>
                    <a:pt x="18591" y="16258"/>
                    <a:pt x="18944" y="17040"/>
                  </a:cubicBezTo>
                  <a:cubicBezTo>
                    <a:pt x="20022" y="19419"/>
                    <a:pt x="17645" y="21228"/>
                    <a:pt x="15802" y="22191"/>
                  </a:cubicBezTo>
                  <a:cubicBezTo>
                    <a:pt x="13859" y="23206"/>
                    <a:pt x="11673" y="23812"/>
                    <a:pt x="9948" y="25213"/>
                  </a:cubicBezTo>
                  <a:cubicBezTo>
                    <a:pt x="8232" y="26605"/>
                    <a:pt x="7306" y="28698"/>
                    <a:pt x="5668" y="30165"/>
                  </a:cubicBezTo>
                  <a:cubicBezTo>
                    <a:pt x="4509" y="31202"/>
                    <a:pt x="3221" y="32113"/>
                    <a:pt x="2271" y="33358"/>
                  </a:cubicBezTo>
                  <a:cubicBezTo>
                    <a:pt x="1538" y="34318"/>
                    <a:pt x="946" y="35376"/>
                    <a:pt x="510" y="36501"/>
                  </a:cubicBezTo>
                  <a:cubicBezTo>
                    <a:pt x="237" y="37208"/>
                    <a:pt x="0" y="37469"/>
                    <a:pt x="756" y="37764"/>
                  </a:cubicBezTo>
                  <a:cubicBezTo>
                    <a:pt x="1265" y="37962"/>
                    <a:pt x="1847" y="38051"/>
                    <a:pt x="2389" y="38087"/>
                  </a:cubicBezTo>
                  <a:cubicBezTo>
                    <a:pt x="2525" y="38096"/>
                    <a:pt x="2660" y="38101"/>
                    <a:pt x="2795" y="38101"/>
                  </a:cubicBezTo>
                  <a:cubicBezTo>
                    <a:pt x="4845" y="38101"/>
                    <a:pt x="6742" y="37061"/>
                    <a:pt x="8009" y="35453"/>
                  </a:cubicBezTo>
                  <a:cubicBezTo>
                    <a:pt x="9470" y="33600"/>
                    <a:pt x="10444" y="31431"/>
                    <a:pt x="12016" y="29660"/>
                  </a:cubicBezTo>
                  <a:cubicBezTo>
                    <a:pt x="13514" y="27972"/>
                    <a:pt x="15404" y="26592"/>
                    <a:pt x="17588" y="25956"/>
                  </a:cubicBezTo>
                  <a:cubicBezTo>
                    <a:pt x="19093" y="25519"/>
                    <a:pt x="20733" y="25422"/>
                    <a:pt x="22064" y="24596"/>
                  </a:cubicBezTo>
                  <a:cubicBezTo>
                    <a:pt x="23832" y="23496"/>
                    <a:pt x="25195" y="20833"/>
                    <a:pt x="24924" y="18739"/>
                  </a:cubicBezTo>
                  <a:cubicBezTo>
                    <a:pt x="24895" y="18519"/>
                    <a:pt x="24843" y="18303"/>
                    <a:pt x="24770" y="18093"/>
                  </a:cubicBezTo>
                  <a:cubicBezTo>
                    <a:pt x="24369" y="16934"/>
                    <a:pt x="23381" y="16034"/>
                    <a:pt x="22715" y="15024"/>
                  </a:cubicBezTo>
                  <a:cubicBezTo>
                    <a:pt x="21793" y="13625"/>
                    <a:pt x="21507" y="12047"/>
                    <a:pt x="20093" y="10952"/>
                  </a:cubicBezTo>
                  <a:cubicBezTo>
                    <a:pt x="18196" y="9483"/>
                    <a:pt x="15835" y="8737"/>
                    <a:pt x="14018" y="7149"/>
                  </a:cubicBezTo>
                  <a:cubicBezTo>
                    <a:pt x="12485" y="5809"/>
                    <a:pt x="11302" y="4107"/>
                    <a:pt x="9779" y="2751"/>
                  </a:cubicBezTo>
                  <a:cubicBezTo>
                    <a:pt x="8876" y="1948"/>
                    <a:pt x="7269" y="0"/>
                    <a:pt x="58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23"/>
            <p:cNvSpPr/>
            <p:nvPr/>
          </p:nvSpPr>
          <p:spPr>
            <a:xfrm>
              <a:off x="5963400" y="3223675"/>
              <a:ext cx="15725" cy="3900"/>
            </a:xfrm>
            <a:custGeom>
              <a:rect b="b" l="l" r="r" t="t"/>
              <a:pathLst>
                <a:path extrusionOk="0" h="156" w="629">
                  <a:moveTo>
                    <a:pt x="430" y="9"/>
                  </a:moveTo>
                  <a:cubicBezTo>
                    <a:pt x="430" y="9"/>
                    <a:pt x="431" y="9"/>
                    <a:pt x="433" y="9"/>
                  </a:cubicBezTo>
                  <a:lnTo>
                    <a:pt x="433" y="9"/>
                  </a:lnTo>
                  <a:cubicBezTo>
                    <a:pt x="431" y="9"/>
                    <a:pt x="430" y="9"/>
                    <a:pt x="430" y="9"/>
                  </a:cubicBezTo>
                  <a:close/>
                  <a:moveTo>
                    <a:pt x="435" y="146"/>
                  </a:moveTo>
                  <a:cubicBezTo>
                    <a:pt x="435" y="146"/>
                    <a:pt x="434" y="146"/>
                    <a:pt x="433" y="147"/>
                  </a:cubicBezTo>
                  <a:lnTo>
                    <a:pt x="433" y="147"/>
                  </a:lnTo>
                  <a:cubicBezTo>
                    <a:pt x="434" y="146"/>
                    <a:pt x="434" y="146"/>
                    <a:pt x="435" y="146"/>
                  </a:cubicBezTo>
                  <a:close/>
                  <a:moveTo>
                    <a:pt x="78" y="0"/>
                  </a:moveTo>
                  <a:cubicBezTo>
                    <a:pt x="35" y="0"/>
                    <a:pt x="1" y="35"/>
                    <a:pt x="1" y="78"/>
                  </a:cubicBezTo>
                  <a:cubicBezTo>
                    <a:pt x="1" y="120"/>
                    <a:pt x="35" y="155"/>
                    <a:pt x="78" y="155"/>
                  </a:cubicBezTo>
                  <a:lnTo>
                    <a:pt x="328" y="155"/>
                  </a:lnTo>
                  <a:cubicBezTo>
                    <a:pt x="332" y="155"/>
                    <a:pt x="337" y="155"/>
                    <a:pt x="341" y="155"/>
                  </a:cubicBezTo>
                  <a:cubicBezTo>
                    <a:pt x="362" y="155"/>
                    <a:pt x="383" y="154"/>
                    <a:pt x="404" y="151"/>
                  </a:cubicBezTo>
                  <a:lnTo>
                    <a:pt x="432" y="147"/>
                  </a:lnTo>
                  <a:lnTo>
                    <a:pt x="435" y="147"/>
                  </a:lnTo>
                  <a:cubicBezTo>
                    <a:pt x="441" y="147"/>
                    <a:pt x="447" y="146"/>
                    <a:pt x="452" y="146"/>
                  </a:cubicBezTo>
                  <a:cubicBezTo>
                    <a:pt x="475" y="145"/>
                    <a:pt x="500" y="143"/>
                    <a:pt x="524" y="137"/>
                  </a:cubicBezTo>
                  <a:cubicBezTo>
                    <a:pt x="544" y="133"/>
                    <a:pt x="564" y="128"/>
                    <a:pt x="585" y="122"/>
                  </a:cubicBezTo>
                  <a:cubicBezTo>
                    <a:pt x="628" y="109"/>
                    <a:pt x="628" y="48"/>
                    <a:pt x="585" y="34"/>
                  </a:cubicBezTo>
                  <a:lnTo>
                    <a:pt x="527" y="19"/>
                  </a:lnTo>
                  <a:cubicBezTo>
                    <a:pt x="503" y="14"/>
                    <a:pt x="480" y="12"/>
                    <a:pt x="455" y="11"/>
                  </a:cubicBezTo>
                  <a:lnTo>
                    <a:pt x="438" y="10"/>
                  </a:lnTo>
                  <a:cubicBezTo>
                    <a:pt x="437" y="10"/>
                    <a:pt x="435" y="10"/>
                    <a:pt x="433" y="9"/>
                  </a:cubicBezTo>
                  <a:lnTo>
                    <a:pt x="433" y="9"/>
                  </a:lnTo>
                  <a:cubicBezTo>
                    <a:pt x="423" y="8"/>
                    <a:pt x="414" y="6"/>
                    <a:pt x="404" y="4"/>
                  </a:cubicBezTo>
                  <a:cubicBezTo>
                    <a:pt x="378" y="1"/>
                    <a:pt x="353" y="0"/>
                    <a:pt x="32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23"/>
            <p:cNvSpPr/>
            <p:nvPr/>
          </p:nvSpPr>
          <p:spPr>
            <a:xfrm>
              <a:off x="5975900" y="3236475"/>
              <a:ext cx="20525" cy="4525"/>
            </a:xfrm>
            <a:custGeom>
              <a:rect b="b" l="l" r="r" t="t"/>
              <a:pathLst>
                <a:path extrusionOk="0" h="181" w="821">
                  <a:moveTo>
                    <a:pt x="531" y="0"/>
                  </a:moveTo>
                  <a:cubicBezTo>
                    <a:pt x="526" y="0"/>
                    <a:pt x="522" y="0"/>
                    <a:pt x="517" y="1"/>
                  </a:cubicBezTo>
                  <a:cubicBezTo>
                    <a:pt x="487" y="2"/>
                    <a:pt x="458" y="6"/>
                    <a:pt x="429" y="8"/>
                  </a:cubicBezTo>
                  <a:cubicBezTo>
                    <a:pt x="311" y="17"/>
                    <a:pt x="191" y="28"/>
                    <a:pt x="72" y="42"/>
                  </a:cubicBezTo>
                  <a:cubicBezTo>
                    <a:pt x="37" y="46"/>
                    <a:pt x="1" y="71"/>
                    <a:pt x="3" y="111"/>
                  </a:cubicBezTo>
                  <a:cubicBezTo>
                    <a:pt x="3" y="149"/>
                    <a:pt x="34" y="181"/>
                    <a:pt x="72" y="181"/>
                  </a:cubicBezTo>
                  <a:lnTo>
                    <a:pt x="73" y="181"/>
                  </a:lnTo>
                  <a:cubicBezTo>
                    <a:pt x="135" y="179"/>
                    <a:pt x="196" y="179"/>
                    <a:pt x="257" y="175"/>
                  </a:cubicBezTo>
                  <a:lnTo>
                    <a:pt x="434" y="164"/>
                  </a:lnTo>
                  <a:cubicBezTo>
                    <a:pt x="462" y="162"/>
                    <a:pt x="493" y="161"/>
                    <a:pt x="521" y="158"/>
                  </a:cubicBezTo>
                  <a:cubicBezTo>
                    <a:pt x="555" y="155"/>
                    <a:pt x="589" y="147"/>
                    <a:pt x="623" y="142"/>
                  </a:cubicBezTo>
                  <a:lnTo>
                    <a:pt x="712" y="126"/>
                  </a:lnTo>
                  <a:cubicBezTo>
                    <a:pt x="727" y="124"/>
                    <a:pt x="742" y="121"/>
                    <a:pt x="756" y="118"/>
                  </a:cubicBezTo>
                  <a:cubicBezTo>
                    <a:pt x="773" y="111"/>
                    <a:pt x="788" y="101"/>
                    <a:pt x="802" y="89"/>
                  </a:cubicBezTo>
                  <a:cubicBezTo>
                    <a:pt x="821" y="72"/>
                    <a:pt x="812" y="40"/>
                    <a:pt x="794" y="28"/>
                  </a:cubicBezTo>
                  <a:cubicBezTo>
                    <a:pt x="778" y="17"/>
                    <a:pt x="760" y="10"/>
                    <a:pt x="741" y="8"/>
                  </a:cubicBezTo>
                  <a:cubicBezTo>
                    <a:pt x="726" y="6"/>
                    <a:pt x="710" y="6"/>
                    <a:pt x="695" y="5"/>
                  </a:cubicBezTo>
                  <a:lnTo>
                    <a:pt x="610" y="3"/>
                  </a:lnTo>
                  <a:cubicBezTo>
                    <a:pt x="584" y="3"/>
                    <a:pt x="558" y="0"/>
                    <a:pt x="5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23"/>
            <p:cNvSpPr/>
            <p:nvPr/>
          </p:nvSpPr>
          <p:spPr>
            <a:xfrm>
              <a:off x="5710550" y="3111200"/>
              <a:ext cx="14425" cy="4025"/>
            </a:xfrm>
            <a:custGeom>
              <a:rect b="b" l="l" r="r" t="t"/>
              <a:pathLst>
                <a:path extrusionOk="0" h="161" w="577">
                  <a:moveTo>
                    <a:pt x="80" y="0"/>
                  </a:moveTo>
                  <a:cubicBezTo>
                    <a:pt x="37" y="0"/>
                    <a:pt x="1" y="36"/>
                    <a:pt x="1" y="81"/>
                  </a:cubicBezTo>
                  <a:cubicBezTo>
                    <a:pt x="1" y="126"/>
                    <a:pt x="37" y="161"/>
                    <a:pt x="80" y="161"/>
                  </a:cubicBezTo>
                  <a:cubicBezTo>
                    <a:pt x="82" y="161"/>
                    <a:pt x="83" y="161"/>
                    <a:pt x="84" y="161"/>
                  </a:cubicBezTo>
                  <a:lnTo>
                    <a:pt x="294" y="159"/>
                  </a:lnTo>
                  <a:lnTo>
                    <a:pt x="399" y="157"/>
                  </a:lnTo>
                  <a:lnTo>
                    <a:pt x="478" y="157"/>
                  </a:lnTo>
                  <a:cubicBezTo>
                    <a:pt x="495" y="156"/>
                    <a:pt x="512" y="152"/>
                    <a:pt x="528" y="145"/>
                  </a:cubicBezTo>
                  <a:cubicBezTo>
                    <a:pt x="576" y="124"/>
                    <a:pt x="576" y="37"/>
                    <a:pt x="528" y="16"/>
                  </a:cubicBezTo>
                  <a:cubicBezTo>
                    <a:pt x="512" y="9"/>
                    <a:pt x="495" y="5"/>
                    <a:pt x="478" y="4"/>
                  </a:cubicBezTo>
                  <a:lnTo>
                    <a:pt x="399" y="4"/>
                  </a:lnTo>
                  <a:lnTo>
                    <a:pt x="294" y="3"/>
                  </a:lnTo>
                  <a:lnTo>
                    <a:pt x="84" y="0"/>
                  </a:lnTo>
                  <a:cubicBezTo>
                    <a:pt x="83" y="0"/>
                    <a:pt x="82" y="0"/>
                    <a:pt x="8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23"/>
            <p:cNvSpPr/>
            <p:nvPr/>
          </p:nvSpPr>
          <p:spPr>
            <a:xfrm>
              <a:off x="5721125" y="3120225"/>
              <a:ext cx="20800" cy="4550"/>
            </a:xfrm>
            <a:custGeom>
              <a:rect b="b" l="l" r="r" t="t"/>
              <a:pathLst>
                <a:path extrusionOk="0" h="182" w="832">
                  <a:moveTo>
                    <a:pt x="554" y="0"/>
                  </a:moveTo>
                  <a:cubicBezTo>
                    <a:pt x="542" y="0"/>
                    <a:pt x="531" y="0"/>
                    <a:pt x="519" y="1"/>
                  </a:cubicBezTo>
                  <a:lnTo>
                    <a:pt x="431" y="2"/>
                  </a:lnTo>
                  <a:cubicBezTo>
                    <a:pt x="371" y="3"/>
                    <a:pt x="311" y="3"/>
                    <a:pt x="250" y="6"/>
                  </a:cubicBezTo>
                  <a:cubicBezTo>
                    <a:pt x="185" y="6"/>
                    <a:pt x="120" y="12"/>
                    <a:pt x="54" y="21"/>
                  </a:cubicBezTo>
                  <a:cubicBezTo>
                    <a:pt x="23" y="29"/>
                    <a:pt x="1" y="58"/>
                    <a:pt x="1" y="91"/>
                  </a:cubicBezTo>
                  <a:cubicBezTo>
                    <a:pt x="3" y="120"/>
                    <a:pt x="23" y="155"/>
                    <a:pt x="54" y="160"/>
                  </a:cubicBezTo>
                  <a:cubicBezTo>
                    <a:pt x="119" y="172"/>
                    <a:pt x="185" y="173"/>
                    <a:pt x="250" y="175"/>
                  </a:cubicBezTo>
                  <a:cubicBezTo>
                    <a:pt x="311" y="178"/>
                    <a:pt x="371" y="178"/>
                    <a:pt x="431" y="178"/>
                  </a:cubicBezTo>
                  <a:lnTo>
                    <a:pt x="519" y="180"/>
                  </a:lnTo>
                  <a:cubicBezTo>
                    <a:pt x="529" y="181"/>
                    <a:pt x="538" y="181"/>
                    <a:pt x="547" y="181"/>
                  </a:cubicBezTo>
                  <a:cubicBezTo>
                    <a:pt x="574" y="181"/>
                    <a:pt x="601" y="179"/>
                    <a:pt x="628" y="175"/>
                  </a:cubicBezTo>
                  <a:cubicBezTo>
                    <a:pt x="657" y="170"/>
                    <a:pt x="686" y="166"/>
                    <a:pt x="715" y="161"/>
                  </a:cubicBezTo>
                  <a:cubicBezTo>
                    <a:pt x="751" y="156"/>
                    <a:pt x="785" y="154"/>
                    <a:pt x="811" y="128"/>
                  </a:cubicBezTo>
                  <a:cubicBezTo>
                    <a:pt x="831" y="106"/>
                    <a:pt x="831" y="74"/>
                    <a:pt x="811" y="54"/>
                  </a:cubicBezTo>
                  <a:cubicBezTo>
                    <a:pt x="785" y="27"/>
                    <a:pt x="751" y="25"/>
                    <a:pt x="715" y="20"/>
                  </a:cubicBezTo>
                  <a:cubicBezTo>
                    <a:pt x="686" y="16"/>
                    <a:pt x="657" y="11"/>
                    <a:pt x="628" y="5"/>
                  </a:cubicBezTo>
                  <a:cubicBezTo>
                    <a:pt x="603" y="2"/>
                    <a:pt x="578" y="0"/>
                    <a:pt x="55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23"/>
            <p:cNvSpPr/>
            <p:nvPr/>
          </p:nvSpPr>
          <p:spPr>
            <a:xfrm>
              <a:off x="6027825" y="3548775"/>
              <a:ext cx="29450" cy="6600"/>
            </a:xfrm>
            <a:custGeom>
              <a:rect b="b" l="l" r="r" t="t"/>
              <a:pathLst>
                <a:path extrusionOk="0" h="264" w="1178">
                  <a:moveTo>
                    <a:pt x="57" y="0"/>
                  </a:moveTo>
                  <a:cubicBezTo>
                    <a:pt x="29" y="0"/>
                    <a:pt x="7" y="20"/>
                    <a:pt x="4" y="47"/>
                  </a:cubicBezTo>
                  <a:cubicBezTo>
                    <a:pt x="1" y="71"/>
                    <a:pt x="15" y="100"/>
                    <a:pt x="42" y="106"/>
                  </a:cubicBezTo>
                  <a:lnTo>
                    <a:pt x="43" y="106"/>
                  </a:lnTo>
                  <a:cubicBezTo>
                    <a:pt x="113" y="118"/>
                    <a:pt x="183" y="134"/>
                    <a:pt x="254" y="144"/>
                  </a:cubicBezTo>
                  <a:cubicBezTo>
                    <a:pt x="324" y="153"/>
                    <a:pt x="396" y="165"/>
                    <a:pt x="468" y="175"/>
                  </a:cubicBezTo>
                  <a:cubicBezTo>
                    <a:pt x="610" y="198"/>
                    <a:pt x="753" y="218"/>
                    <a:pt x="896" y="244"/>
                  </a:cubicBezTo>
                  <a:cubicBezTo>
                    <a:pt x="940" y="252"/>
                    <a:pt x="984" y="255"/>
                    <a:pt x="1029" y="260"/>
                  </a:cubicBezTo>
                  <a:cubicBezTo>
                    <a:pt x="1049" y="262"/>
                    <a:pt x="1067" y="263"/>
                    <a:pt x="1087" y="263"/>
                  </a:cubicBezTo>
                  <a:cubicBezTo>
                    <a:pt x="1094" y="263"/>
                    <a:pt x="1101" y="263"/>
                    <a:pt x="1108" y="263"/>
                  </a:cubicBezTo>
                  <a:cubicBezTo>
                    <a:pt x="1111" y="263"/>
                    <a:pt x="1115" y="263"/>
                    <a:pt x="1118" y="263"/>
                  </a:cubicBezTo>
                  <a:cubicBezTo>
                    <a:pt x="1134" y="262"/>
                    <a:pt x="1149" y="254"/>
                    <a:pt x="1160" y="244"/>
                  </a:cubicBezTo>
                  <a:cubicBezTo>
                    <a:pt x="1174" y="230"/>
                    <a:pt x="1177" y="209"/>
                    <a:pt x="1168" y="192"/>
                  </a:cubicBezTo>
                  <a:cubicBezTo>
                    <a:pt x="1156" y="171"/>
                    <a:pt x="1135" y="164"/>
                    <a:pt x="1114" y="155"/>
                  </a:cubicBezTo>
                  <a:cubicBezTo>
                    <a:pt x="1095" y="148"/>
                    <a:pt x="1077" y="140"/>
                    <a:pt x="1059" y="135"/>
                  </a:cubicBezTo>
                  <a:cubicBezTo>
                    <a:pt x="1025" y="125"/>
                    <a:pt x="991" y="115"/>
                    <a:pt x="956" y="108"/>
                  </a:cubicBezTo>
                  <a:cubicBezTo>
                    <a:pt x="885" y="95"/>
                    <a:pt x="814" y="82"/>
                    <a:pt x="743" y="71"/>
                  </a:cubicBezTo>
                  <a:cubicBezTo>
                    <a:pt x="595" y="48"/>
                    <a:pt x="449" y="29"/>
                    <a:pt x="301" y="13"/>
                  </a:cubicBezTo>
                  <a:cubicBezTo>
                    <a:pt x="220" y="4"/>
                    <a:pt x="138" y="2"/>
                    <a:pt x="5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23"/>
            <p:cNvSpPr/>
            <p:nvPr/>
          </p:nvSpPr>
          <p:spPr>
            <a:xfrm>
              <a:off x="6046975" y="3546550"/>
              <a:ext cx="19900" cy="4600"/>
            </a:xfrm>
            <a:custGeom>
              <a:rect b="b" l="l" r="r" t="t"/>
              <a:pathLst>
                <a:path extrusionOk="0" h="184" w="796">
                  <a:moveTo>
                    <a:pt x="74" y="1"/>
                  </a:moveTo>
                  <a:cubicBezTo>
                    <a:pt x="33" y="1"/>
                    <a:pt x="0" y="33"/>
                    <a:pt x="0" y="73"/>
                  </a:cubicBezTo>
                  <a:cubicBezTo>
                    <a:pt x="1" y="113"/>
                    <a:pt x="34" y="146"/>
                    <a:pt x="74" y="147"/>
                  </a:cubicBezTo>
                  <a:lnTo>
                    <a:pt x="407" y="169"/>
                  </a:lnTo>
                  <a:cubicBezTo>
                    <a:pt x="462" y="173"/>
                    <a:pt x="516" y="178"/>
                    <a:pt x="570" y="179"/>
                  </a:cubicBezTo>
                  <a:lnTo>
                    <a:pt x="655" y="182"/>
                  </a:lnTo>
                  <a:lnTo>
                    <a:pt x="695" y="183"/>
                  </a:lnTo>
                  <a:cubicBezTo>
                    <a:pt x="714" y="183"/>
                    <a:pt x="733" y="179"/>
                    <a:pt x="750" y="171"/>
                  </a:cubicBezTo>
                  <a:cubicBezTo>
                    <a:pt x="772" y="165"/>
                    <a:pt x="789" y="146"/>
                    <a:pt x="792" y="123"/>
                  </a:cubicBezTo>
                  <a:cubicBezTo>
                    <a:pt x="795" y="100"/>
                    <a:pt x="783" y="77"/>
                    <a:pt x="763" y="65"/>
                  </a:cubicBezTo>
                  <a:cubicBezTo>
                    <a:pt x="757" y="62"/>
                    <a:pt x="752" y="59"/>
                    <a:pt x="746" y="55"/>
                  </a:cubicBezTo>
                  <a:cubicBezTo>
                    <a:pt x="732" y="48"/>
                    <a:pt x="717" y="45"/>
                    <a:pt x="701" y="44"/>
                  </a:cubicBezTo>
                  <a:lnTo>
                    <a:pt x="662" y="40"/>
                  </a:lnTo>
                  <a:lnTo>
                    <a:pt x="577" y="31"/>
                  </a:lnTo>
                  <a:cubicBezTo>
                    <a:pt x="521" y="26"/>
                    <a:pt x="466" y="24"/>
                    <a:pt x="410" y="21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23"/>
            <p:cNvSpPr/>
            <p:nvPr/>
          </p:nvSpPr>
          <p:spPr>
            <a:xfrm>
              <a:off x="6001675" y="3472425"/>
              <a:ext cx="18425" cy="5800"/>
            </a:xfrm>
            <a:custGeom>
              <a:rect b="b" l="l" r="r" t="t"/>
              <a:pathLst>
                <a:path extrusionOk="0" h="232" w="737">
                  <a:moveTo>
                    <a:pt x="76" y="1"/>
                  </a:moveTo>
                  <a:cubicBezTo>
                    <a:pt x="46" y="1"/>
                    <a:pt x="15" y="17"/>
                    <a:pt x="8" y="49"/>
                  </a:cubicBezTo>
                  <a:cubicBezTo>
                    <a:pt x="1" y="83"/>
                    <a:pt x="19" y="124"/>
                    <a:pt x="56" y="133"/>
                  </a:cubicBezTo>
                  <a:lnTo>
                    <a:pt x="56" y="132"/>
                  </a:lnTo>
                  <a:cubicBezTo>
                    <a:pt x="161" y="154"/>
                    <a:pt x="265" y="177"/>
                    <a:pt x="370" y="198"/>
                  </a:cubicBezTo>
                  <a:cubicBezTo>
                    <a:pt x="421" y="208"/>
                    <a:pt x="474" y="214"/>
                    <a:pt x="527" y="222"/>
                  </a:cubicBezTo>
                  <a:cubicBezTo>
                    <a:pt x="552" y="226"/>
                    <a:pt x="578" y="231"/>
                    <a:pt x="603" y="231"/>
                  </a:cubicBezTo>
                  <a:cubicBezTo>
                    <a:pt x="610" y="231"/>
                    <a:pt x="618" y="231"/>
                    <a:pt x="625" y="230"/>
                  </a:cubicBezTo>
                  <a:cubicBezTo>
                    <a:pt x="629" y="229"/>
                    <a:pt x="631" y="229"/>
                    <a:pt x="631" y="229"/>
                  </a:cubicBezTo>
                  <a:lnTo>
                    <a:pt x="631" y="229"/>
                  </a:lnTo>
                  <a:cubicBezTo>
                    <a:pt x="632" y="229"/>
                    <a:pt x="631" y="229"/>
                    <a:pt x="628" y="230"/>
                  </a:cubicBezTo>
                  <a:lnTo>
                    <a:pt x="638" y="231"/>
                  </a:lnTo>
                  <a:lnTo>
                    <a:pt x="658" y="232"/>
                  </a:lnTo>
                  <a:cubicBezTo>
                    <a:pt x="673" y="232"/>
                    <a:pt x="688" y="231"/>
                    <a:pt x="704" y="228"/>
                  </a:cubicBezTo>
                  <a:cubicBezTo>
                    <a:pt x="721" y="223"/>
                    <a:pt x="732" y="209"/>
                    <a:pt x="735" y="193"/>
                  </a:cubicBezTo>
                  <a:cubicBezTo>
                    <a:pt x="737" y="175"/>
                    <a:pt x="728" y="159"/>
                    <a:pt x="715" y="150"/>
                  </a:cubicBezTo>
                  <a:cubicBezTo>
                    <a:pt x="702" y="142"/>
                    <a:pt x="688" y="136"/>
                    <a:pt x="674" y="131"/>
                  </a:cubicBezTo>
                  <a:cubicBezTo>
                    <a:pt x="665" y="127"/>
                    <a:pt x="656" y="124"/>
                    <a:pt x="646" y="120"/>
                  </a:cubicBezTo>
                  <a:cubicBezTo>
                    <a:pt x="620" y="107"/>
                    <a:pt x="591" y="98"/>
                    <a:pt x="563" y="94"/>
                  </a:cubicBezTo>
                  <a:cubicBezTo>
                    <a:pt x="510" y="81"/>
                    <a:pt x="458" y="67"/>
                    <a:pt x="406" y="58"/>
                  </a:cubicBezTo>
                  <a:cubicBezTo>
                    <a:pt x="301" y="39"/>
                    <a:pt x="197" y="20"/>
                    <a:pt x="91" y="2"/>
                  </a:cubicBezTo>
                  <a:cubicBezTo>
                    <a:pt x="86" y="1"/>
                    <a:pt x="81" y="1"/>
                    <a:pt x="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23"/>
            <p:cNvSpPr/>
            <p:nvPr/>
          </p:nvSpPr>
          <p:spPr>
            <a:xfrm>
              <a:off x="6012225" y="3459975"/>
              <a:ext cx="13225" cy="4700"/>
            </a:xfrm>
            <a:custGeom>
              <a:rect b="b" l="l" r="r" t="t"/>
              <a:pathLst>
                <a:path extrusionOk="0" h="188" w="529">
                  <a:moveTo>
                    <a:pt x="173" y="0"/>
                  </a:moveTo>
                  <a:cubicBezTo>
                    <a:pt x="131" y="0"/>
                    <a:pt x="89" y="4"/>
                    <a:pt x="48" y="14"/>
                  </a:cubicBezTo>
                  <a:cubicBezTo>
                    <a:pt x="17" y="19"/>
                    <a:pt x="1" y="53"/>
                    <a:pt x="4" y="80"/>
                  </a:cubicBezTo>
                  <a:cubicBezTo>
                    <a:pt x="8" y="106"/>
                    <a:pt x="31" y="133"/>
                    <a:pt x="59" y="133"/>
                  </a:cubicBezTo>
                  <a:cubicBezTo>
                    <a:pt x="61" y="133"/>
                    <a:pt x="62" y="133"/>
                    <a:pt x="64" y="133"/>
                  </a:cubicBezTo>
                  <a:cubicBezTo>
                    <a:pt x="90" y="131"/>
                    <a:pt x="116" y="129"/>
                    <a:pt x="142" y="129"/>
                  </a:cubicBezTo>
                  <a:cubicBezTo>
                    <a:pt x="151" y="129"/>
                    <a:pt x="159" y="130"/>
                    <a:pt x="168" y="130"/>
                  </a:cubicBezTo>
                  <a:cubicBezTo>
                    <a:pt x="203" y="130"/>
                    <a:pt x="239" y="134"/>
                    <a:pt x="275" y="134"/>
                  </a:cubicBezTo>
                  <a:cubicBezTo>
                    <a:pt x="275" y="134"/>
                    <a:pt x="275" y="134"/>
                    <a:pt x="276" y="134"/>
                  </a:cubicBezTo>
                  <a:lnTo>
                    <a:pt x="276" y="134"/>
                  </a:lnTo>
                  <a:cubicBezTo>
                    <a:pt x="276" y="134"/>
                    <a:pt x="276" y="134"/>
                    <a:pt x="276" y="134"/>
                  </a:cubicBezTo>
                  <a:lnTo>
                    <a:pt x="290" y="136"/>
                  </a:lnTo>
                  <a:cubicBezTo>
                    <a:pt x="299" y="138"/>
                    <a:pt x="306" y="139"/>
                    <a:pt x="315" y="141"/>
                  </a:cubicBezTo>
                  <a:cubicBezTo>
                    <a:pt x="333" y="145"/>
                    <a:pt x="349" y="150"/>
                    <a:pt x="367" y="154"/>
                  </a:cubicBezTo>
                  <a:cubicBezTo>
                    <a:pt x="401" y="165"/>
                    <a:pt x="433" y="181"/>
                    <a:pt x="468" y="187"/>
                  </a:cubicBezTo>
                  <a:cubicBezTo>
                    <a:pt x="471" y="188"/>
                    <a:pt x="474" y="188"/>
                    <a:pt x="477" y="188"/>
                  </a:cubicBezTo>
                  <a:cubicBezTo>
                    <a:pt x="509" y="188"/>
                    <a:pt x="529" y="149"/>
                    <a:pt x="504" y="124"/>
                  </a:cubicBezTo>
                  <a:cubicBezTo>
                    <a:pt x="477" y="95"/>
                    <a:pt x="443" y="74"/>
                    <a:pt x="407" y="60"/>
                  </a:cubicBezTo>
                  <a:cubicBezTo>
                    <a:pt x="371" y="43"/>
                    <a:pt x="332" y="30"/>
                    <a:pt x="294" y="19"/>
                  </a:cubicBezTo>
                  <a:cubicBezTo>
                    <a:pt x="255" y="8"/>
                    <a:pt x="215" y="1"/>
                    <a:pt x="17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23"/>
            <p:cNvSpPr/>
            <p:nvPr/>
          </p:nvSpPr>
          <p:spPr>
            <a:xfrm>
              <a:off x="5783525" y="3676650"/>
              <a:ext cx="22225" cy="3550"/>
            </a:xfrm>
            <a:custGeom>
              <a:rect b="b" l="l" r="r" t="t"/>
              <a:pathLst>
                <a:path extrusionOk="0" h="142" w="889">
                  <a:moveTo>
                    <a:pt x="555" y="1"/>
                  </a:moveTo>
                  <a:cubicBezTo>
                    <a:pt x="524" y="1"/>
                    <a:pt x="493" y="1"/>
                    <a:pt x="462" y="1"/>
                  </a:cubicBezTo>
                  <a:lnTo>
                    <a:pt x="94" y="1"/>
                  </a:lnTo>
                  <a:cubicBezTo>
                    <a:pt x="94" y="1"/>
                    <a:pt x="93" y="1"/>
                    <a:pt x="93" y="1"/>
                  </a:cubicBezTo>
                  <a:cubicBezTo>
                    <a:pt x="0" y="1"/>
                    <a:pt x="1" y="141"/>
                    <a:pt x="94" y="141"/>
                  </a:cubicBezTo>
                  <a:lnTo>
                    <a:pt x="462" y="141"/>
                  </a:lnTo>
                  <a:cubicBezTo>
                    <a:pt x="523" y="141"/>
                    <a:pt x="584" y="141"/>
                    <a:pt x="646" y="139"/>
                  </a:cubicBezTo>
                  <a:cubicBezTo>
                    <a:pt x="677" y="138"/>
                    <a:pt x="709" y="139"/>
                    <a:pt x="739" y="136"/>
                  </a:cubicBezTo>
                  <a:lnTo>
                    <a:pt x="781" y="130"/>
                  </a:lnTo>
                  <a:cubicBezTo>
                    <a:pt x="800" y="130"/>
                    <a:pt x="820" y="127"/>
                    <a:pt x="838" y="122"/>
                  </a:cubicBezTo>
                  <a:cubicBezTo>
                    <a:pt x="889" y="106"/>
                    <a:pt x="889" y="35"/>
                    <a:pt x="838" y="19"/>
                  </a:cubicBezTo>
                  <a:cubicBezTo>
                    <a:pt x="821" y="13"/>
                    <a:pt x="803" y="11"/>
                    <a:pt x="785" y="10"/>
                  </a:cubicBezTo>
                  <a:cubicBezTo>
                    <a:pt x="770" y="9"/>
                    <a:pt x="754" y="7"/>
                    <a:pt x="739" y="6"/>
                  </a:cubicBezTo>
                  <a:cubicBezTo>
                    <a:pt x="709" y="2"/>
                    <a:pt x="677" y="3"/>
                    <a:pt x="646" y="2"/>
                  </a:cubicBezTo>
                  <a:cubicBezTo>
                    <a:pt x="616" y="1"/>
                    <a:pt x="585" y="1"/>
                    <a:pt x="55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23"/>
            <p:cNvSpPr/>
            <p:nvPr/>
          </p:nvSpPr>
          <p:spPr>
            <a:xfrm>
              <a:off x="5914000" y="3591500"/>
              <a:ext cx="22475" cy="5075"/>
            </a:xfrm>
            <a:custGeom>
              <a:rect b="b" l="l" r="r" t="t"/>
              <a:pathLst>
                <a:path extrusionOk="0" h="203" w="899">
                  <a:moveTo>
                    <a:pt x="779" y="0"/>
                  </a:moveTo>
                  <a:cubicBezTo>
                    <a:pt x="768" y="1"/>
                    <a:pt x="756" y="3"/>
                    <a:pt x="745" y="6"/>
                  </a:cubicBezTo>
                  <a:cubicBezTo>
                    <a:pt x="692" y="16"/>
                    <a:pt x="638" y="25"/>
                    <a:pt x="584" y="33"/>
                  </a:cubicBezTo>
                  <a:lnTo>
                    <a:pt x="547" y="39"/>
                  </a:lnTo>
                  <a:lnTo>
                    <a:pt x="528" y="41"/>
                  </a:lnTo>
                  <a:lnTo>
                    <a:pt x="519" y="42"/>
                  </a:lnTo>
                  <a:cubicBezTo>
                    <a:pt x="492" y="47"/>
                    <a:pt x="466" y="50"/>
                    <a:pt x="440" y="52"/>
                  </a:cubicBezTo>
                  <a:cubicBezTo>
                    <a:pt x="318" y="66"/>
                    <a:pt x="196" y="74"/>
                    <a:pt x="74" y="78"/>
                  </a:cubicBezTo>
                  <a:cubicBezTo>
                    <a:pt x="0" y="83"/>
                    <a:pt x="0" y="191"/>
                    <a:pt x="74" y="194"/>
                  </a:cubicBezTo>
                  <a:cubicBezTo>
                    <a:pt x="139" y="200"/>
                    <a:pt x="204" y="203"/>
                    <a:pt x="270" y="203"/>
                  </a:cubicBezTo>
                  <a:cubicBezTo>
                    <a:pt x="424" y="203"/>
                    <a:pt x="578" y="187"/>
                    <a:pt x="730" y="154"/>
                  </a:cubicBezTo>
                  <a:cubicBezTo>
                    <a:pt x="759" y="148"/>
                    <a:pt x="792" y="144"/>
                    <a:pt x="818" y="130"/>
                  </a:cubicBezTo>
                  <a:cubicBezTo>
                    <a:pt x="829" y="125"/>
                    <a:pt x="838" y="117"/>
                    <a:pt x="849" y="111"/>
                  </a:cubicBezTo>
                  <a:cubicBezTo>
                    <a:pt x="864" y="103"/>
                    <a:pt x="877" y="92"/>
                    <a:pt x="888" y="78"/>
                  </a:cubicBezTo>
                  <a:cubicBezTo>
                    <a:pt x="898" y="62"/>
                    <a:pt x="897" y="40"/>
                    <a:pt x="884" y="27"/>
                  </a:cubicBezTo>
                  <a:cubicBezTo>
                    <a:pt x="871" y="14"/>
                    <a:pt x="853" y="7"/>
                    <a:pt x="835" y="7"/>
                  </a:cubicBezTo>
                  <a:lnTo>
                    <a:pt x="817" y="6"/>
                  </a:lnTo>
                  <a:cubicBezTo>
                    <a:pt x="814" y="6"/>
                    <a:pt x="811" y="6"/>
                    <a:pt x="808" y="5"/>
                  </a:cubicBezTo>
                  <a:lnTo>
                    <a:pt x="808" y="5"/>
                  </a:lnTo>
                  <a:cubicBezTo>
                    <a:pt x="808" y="5"/>
                    <a:pt x="812" y="5"/>
                    <a:pt x="813" y="5"/>
                  </a:cubicBezTo>
                  <a:cubicBezTo>
                    <a:pt x="813" y="5"/>
                    <a:pt x="812" y="5"/>
                    <a:pt x="810" y="5"/>
                  </a:cubicBezTo>
                  <a:cubicBezTo>
                    <a:pt x="799" y="2"/>
                    <a:pt x="790" y="1"/>
                    <a:pt x="77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23"/>
            <p:cNvSpPr/>
            <p:nvPr/>
          </p:nvSpPr>
          <p:spPr>
            <a:xfrm>
              <a:off x="5897375" y="3603275"/>
              <a:ext cx="13725" cy="5200"/>
            </a:xfrm>
            <a:custGeom>
              <a:rect b="b" l="l" r="r" t="t"/>
              <a:pathLst>
                <a:path extrusionOk="0" h="208" w="549">
                  <a:moveTo>
                    <a:pt x="448" y="1"/>
                  </a:moveTo>
                  <a:cubicBezTo>
                    <a:pt x="425" y="2"/>
                    <a:pt x="403" y="5"/>
                    <a:pt x="380" y="9"/>
                  </a:cubicBezTo>
                  <a:cubicBezTo>
                    <a:pt x="345" y="15"/>
                    <a:pt x="309" y="23"/>
                    <a:pt x="274" y="30"/>
                  </a:cubicBezTo>
                  <a:lnTo>
                    <a:pt x="61" y="70"/>
                  </a:lnTo>
                  <a:cubicBezTo>
                    <a:pt x="24" y="78"/>
                    <a:pt x="1" y="123"/>
                    <a:pt x="11" y="157"/>
                  </a:cubicBezTo>
                  <a:cubicBezTo>
                    <a:pt x="23" y="191"/>
                    <a:pt x="50" y="208"/>
                    <a:pt x="82" y="208"/>
                  </a:cubicBezTo>
                  <a:cubicBezTo>
                    <a:pt x="87" y="208"/>
                    <a:pt x="92" y="207"/>
                    <a:pt x="98" y="206"/>
                  </a:cubicBezTo>
                  <a:lnTo>
                    <a:pt x="309" y="170"/>
                  </a:lnTo>
                  <a:cubicBezTo>
                    <a:pt x="343" y="164"/>
                    <a:pt x="378" y="159"/>
                    <a:pt x="413" y="152"/>
                  </a:cubicBezTo>
                  <a:cubicBezTo>
                    <a:pt x="430" y="149"/>
                    <a:pt x="447" y="145"/>
                    <a:pt x="464" y="141"/>
                  </a:cubicBezTo>
                  <a:cubicBezTo>
                    <a:pt x="473" y="138"/>
                    <a:pt x="483" y="133"/>
                    <a:pt x="491" y="127"/>
                  </a:cubicBezTo>
                  <a:lnTo>
                    <a:pt x="491" y="127"/>
                  </a:lnTo>
                  <a:cubicBezTo>
                    <a:pt x="491" y="127"/>
                    <a:pt x="491" y="127"/>
                    <a:pt x="491" y="127"/>
                  </a:cubicBezTo>
                  <a:cubicBezTo>
                    <a:pt x="491" y="127"/>
                    <a:pt x="497" y="123"/>
                    <a:pt x="500" y="120"/>
                  </a:cubicBezTo>
                  <a:lnTo>
                    <a:pt x="500" y="120"/>
                  </a:lnTo>
                  <a:cubicBezTo>
                    <a:pt x="502" y="119"/>
                    <a:pt x="506" y="117"/>
                    <a:pt x="507" y="117"/>
                  </a:cubicBezTo>
                  <a:lnTo>
                    <a:pt x="520" y="109"/>
                  </a:lnTo>
                  <a:cubicBezTo>
                    <a:pt x="537" y="98"/>
                    <a:pt x="548" y="76"/>
                    <a:pt x="545" y="56"/>
                  </a:cubicBezTo>
                  <a:cubicBezTo>
                    <a:pt x="543" y="35"/>
                    <a:pt x="527" y="17"/>
                    <a:pt x="507" y="12"/>
                  </a:cubicBezTo>
                  <a:cubicBezTo>
                    <a:pt x="500" y="11"/>
                    <a:pt x="491" y="10"/>
                    <a:pt x="484" y="8"/>
                  </a:cubicBezTo>
                  <a:cubicBezTo>
                    <a:pt x="472" y="5"/>
                    <a:pt x="461" y="2"/>
                    <a:pt x="4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 3">
  <p:cSld name="CUSTOM_9"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4"/>
          <p:cNvSpPr txBox="1"/>
          <p:nvPr>
            <p:ph type="ctrTitle"/>
          </p:nvPr>
        </p:nvSpPr>
        <p:spPr>
          <a:xfrm>
            <a:off x="2189475" y="540000"/>
            <a:ext cx="1093800" cy="90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49" name="Google Shape;249;p24"/>
          <p:cNvSpPr txBox="1"/>
          <p:nvPr>
            <p:ph idx="1" type="subTitle"/>
          </p:nvPr>
        </p:nvSpPr>
        <p:spPr>
          <a:xfrm>
            <a:off x="2189487" y="1580175"/>
            <a:ext cx="20004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 sz="1400">
                <a:solidFill>
                  <a:schemeClr val="accent4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250" name="Google Shape;250;p24"/>
          <p:cNvSpPr txBox="1"/>
          <p:nvPr>
            <p:ph hasCustomPrompt="1" idx="2" type="title"/>
          </p:nvPr>
        </p:nvSpPr>
        <p:spPr>
          <a:xfrm>
            <a:off x="3030600" y="616325"/>
            <a:ext cx="1093800" cy="904500"/>
          </a:xfrm>
          <a:prstGeom prst="rect">
            <a:avLst/>
          </a:prstGeom>
          <a:noFill/>
        </p:spPr>
        <p:txBody>
          <a:bodyPr anchorCtr="0" anchor="b" bIns="91425" lIns="0" spcFirstLastPara="1" rIns="0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grpSp>
        <p:nvGrpSpPr>
          <p:cNvPr id="251" name="Google Shape;251;p24"/>
          <p:cNvGrpSpPr/>
          <p:nvPr/>
        </p:nvGrpSpPr>
        <p:grpSpPr>
          <a:xfrm>
            <a:off x="-636802" y="1192150"/>
            <a:ext cx="10337421" cy="4177242"/>
            <a:chOff x="1665675" y="1368325"/>
            <a:chExt cx="1708100" cy="690225"/>
          </a:xfrm>
        </p:grpSpPr>
        <p:sp>
          <p:nvSpPr>
            <p:cNvPr id="252" name="Google Shape;252;p24"/>
            <p:cNvSpPr/>
            <p:nvPr/>
          </p:nvSpPr>
          <p:spPr>
            <a:xfrm>
              <a:off x="1665675" y="1368325"/>
              <a:ext cx="1708100" cy="690225"/>
            </a:xfrm>
            <a:custGeom>
              <a:rect b="b" l="l" r="r" t="t"/>
              <a:pathLst>
                <a:path extrusionOk="0" h="27609" w="68324">
                  <a:moveTo>
                    <a:pt x="62687" y="1"/>
                  </a:moveTo>
                  <a:cubicBezTo>
                    <a:pt x="58218" y="1"/>
                    <a:pt x="53771" y="643"/>
                    <a:pt x="49713" y="2452"/>
                  </a:cubicBezTo>
                  <a:cubicBezTo>
                    <a:pt x="46147" y="4043"/>
                    <a:pt x="43027" y="6467"/>
                    <a:pt x="39662" y="8447"/>
                  </a:cubicBezTo>
                  <a:cubicBezTo>
                    <a:pt x="35140" y="11105"/>
                    <a:pt x="30189" y="12956"/>
                    <a:pt x="25033" y="13917"/>
                  </a:cubicBezTo>
                  <a:cubicBezTo>
                    <a:pt x="24209" y="14071"/>
                    <a:pt x="23299" y="14513"/>
                    <a:pt x="22452" y="14513"/>
                  </a:cubicBezTo>
                  <a:cubicBezTo>
                    <a:pt x="21983" y="14513"/>
                    <a:pt x="21534" y="14378"/>
                    <a:pt x="21129" y="13985"/>
                  </a:cubicBezTo>
                  <a:cubicBezTo>
                    <a:pt x="20985" y="13846"/>
                    <a:pt x="20840" y="13709"/>
                    <a:pt x="20694" y="13574"/>
                  </a:cubicBezTo>
                  <a:cubicBezTo>
                    <a:pt x="19330" y="12308"/>
                    <a:pt x="17876" y="11091"/>
                    <a:pt x="16180" y="10173"/>
                  </a:cubicBezTo>
                  <a:cubicBezTo>
                    <a:pt x="13982" y="8983"/>
                    <a:pt x="11442" y="8335"/>
                    <a:pt x="9261" y="7119"/>
                  </a:cubicBezTo>
                  <a:cubicBezTo>
                    <a:pt x="7586" y="6186"/>
                    <a:pt x="6152" y="4927"/>
                    <a:pt x="5101" y="3467"/>
                  </a:cubicBezTo>
                  <a:cubicBezTo>
                    <a:pt x="4726" y="2945"/>
                    <a:pt x="4393" y="2391"/>
                    <a:pt x="3896" y="1948"/>
                  </a:cubicBezTo>
                  <a:cubicBezTo>
                    <a:pt x="3403" y="1508"/>
                    <a:pt x="2857" y="1305"/>
                    <a:pt x="2340" y="1305"/>
                  </a:cubicBezTo>
                  <a:cubicBezTo>
                    <a:pt x="1589" y="1305"/>
                    <a:pt x="901" y="1735"/>
                    <a:pt x="528" y="2492"/>
                  </a:cubicBezTo>
                  <a:cubicBezTo>
                    <a:pt x="0" y="3564"/>
                    <a:pt x="401" y="4274"/>
                    <a:pt x="1107" y="5191"/>
                  </a:cubicBezTo>
                  <a:cubicBezTo>
                    <a:pt x="2905" y="7531"/>
                    <a:pt x="4560" y="9358"/>
                    <a:pt x="7259" y="11009"/>
                  </a:cubicBezTo>
                  <a:cubicBezTo>
                    <a:pt x="9990" y="12680"/>
                    <a:pt x="12998" y="14304"/>
                    <a:pt x="14497" y="16879"/>
                  </a:cubicBezTo>
                  <a:cubicBezTo>
                    <a:pt x="16043" y="19536"/>
                    <a:pt x="15631" y="22769"/>
                    <a:pt x="14115" y="25368"/>
                  </a:cubicBezTo>
                  <a:cubicBezTo>
                    <a:pt x="13832" y="25856"/>
                    <a:pt x="13505" y="26421"/>
                    <a:pt x="13774" y="26927"/>
                  </a:cubicBezTo>
                  <a:cubicBezTo>
                    <a:pt x="14064" y="27474"/>
                    <a:pt x="14851" y="27608"/>
                    <a:pt x="15567" y="27608"/>
                  </a:cubicBezTo>
                  <a:cubicBezTo>
                    <a:pt x="15658" y="27608"/>
                    <a:pt x="15747" y="27606"/>
                    <a:pt x="15834" y="27602"/>
                  </a:cubicBezTo>
                  <a:cubicBezTo>
                    <a:pt x="17380" y="27536"/>
                    <a:pt x="18917" y="27332"/>
                    <a:pt x="20426" y="26992"/>
                  </a:cubicBezTo>
                  <a:cubicBezTo>
                    <a:pt x="20763" y="26916"/>
                    <a:pt x="21109" y="26829"/>
                    <a:pt x="21373" y="26635"/>
                  </a:cubicBezTo>
                  <a:cubicBezTo>
                    <a:pt x="21918" y="26239"/>
                    <a:pt x="21959" y="25540"/>
                    <a:pt x="21986" y="24919"/>
                  </a:cubicBezTo>
                  <a:cubicBezTo>
                    <a:pt x="22049" y="23418"/>
                    <a:pt x="22253" y="21926"/>
                    <a:pt x="22594" y="20464"/>
                  </a:cubicBezTo>
                  <a:cubicBezTo>
                    <a:pt x="22997" y="18738"/>
                    <a:pt x="23686" y="18665"/>
                    <a:pt x="25312" y="18371"/>
                  </a:cubicBezTo>
                  <a:cubicBezTo>
                    <a:pt x="26982" y="18069"/>
                    <a:pt x="28651" y="17761"/>
                    <a:pt x="30319" y="17442"/>
                  </a:cubicBezTo>
                  <a:cubicBezTo>
                    <a:pt x="32630" y="17002"/>
                    <a:pt x="34957" y="16541"/>
                    <a:pt x="37122" y="15620"/>
                  </a:cubicBezTo>
                  <a:cubicBezTo>
                    <a:pt x="40390" y="14229"/>
                    <a:pt x="43138" y="11858"/>
                    <a:pt x="46267" y="10179"/>
                  </a:cubicBezTo>
                  <a:cubicBezTo>
                    <a:pt x="49566" y="8408"/>
                    <a:pt x="53189" y="7452"/>
                    <a:pt x="56896" y="6812"/>
                  </a:cubicBezTo>
                  <a:cubicBezTo>
                    <a:pt x="59162" y="6421"/>
                    <a:pt x="61460" y="6147"/>
                    <a:pt x="63732" y="5877"/>
                  </a:cubicBezTo>
                  <a:cubicBezTo>
                    <a:pt x="64722" y="5760"/>
                    <a:pt x="65760" y="5624"/>
                    <a:pt x="66568" y="5043"/>
                  </a:cubicBezTo>
                  <a:cubicBezTo>
                    <a:pt x="67983" y="4024"/>
                    <a:pt x="68215" y="2046"/>
                    <a:pt x="68323" y="304"/>
                  </a:cubicBezTo>
                  <a:cubicBezTo>
                    <a:pt x="66459" y="115"/>
                    <a:pt x="64571" y="1"/>
                    <a:pt x="626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24"/>
            <p:cNvSpPr/>
            <p:nvPr/>
          </p:nvSpPr>
          <p:spPr>
            <a:xfrm>
              <a:off x="3174475" y="1387325"/>
              <a:ext cx="17925" cy="4800"/>
            </a:xfrm>
            <a:custGeom>
              <a:rect b="b" l="l" r="r" t="t"/>
              <a:pathLst>
                <a:path extrusionOk="0" h="192" w="717">
                  <a:moveTo>
                    <a:pt x="106" y="0"/>
                  </a:moveTo>
                  <a:cubicBezTo>
                    <a:pt x="89" y="0"/>
                    <a:pt x="73" y="3"/>
                    <a:pt x="58" y="10"/>
                  </a:cubicBezTo>
                  <a:lnTo>
                    <a:pt x="58" y="10"/>
                  </a:lnTo>
                  <a:lnTo>
                    <a:pt x="49" y="12"/>
                  </a:lnTo>
                  <a:cubicBezTo>
                    <a:pt x="25" y="19"/>
                    <a:pt x="7" y="38"/>
                    <a:pt x="4" y="63"/>
                  </a:cubicBezTo>
                  <a:cubicBezTo>
                    <a:pt x="1" y="88"/>
                    <a:pt x="12" y="113"/>
                    <a:pt x="34" y="126"/>
                  </a:cubicBezTo>
                  <a:lnTo>
                    <a:pt x="35" y="126"/>
                  </a:lnTo>
                  <a:lnTo>
                    <a:pt x="35" y="126"/>
                  </a:lnTo>
                  <a:cubicBezTo>
                    <a:pt x="55" y="150"/>
                    <a:pt x="89" y="159"/>
                    <a:pt x="119" y="164"/>
                  </a:cubicBezTo>
                  <a:cubicBezTo>
                    <a:pt x="149" y="168"/>
                    <a:pt x="179" y="172"/>
                    <a:pt x="210" y="176"/>
                  </a:cubicBezTo>
                  <a:cubicBezTo>
                    <a:pt x="260" y="182"/>
                    <a:pt x="309" y="187"/>
                    <a:pt x="359" y="189"/>
                  </a:cubicBezTo>
                  <a:cubicBezTo>
                    <a:pt x="383" y="191"/>
                    <a:pt x="408" y="192"/>
                    <a:pt x="433" y="192"/>
                  </a:cubicBezTo>
                  <a:cubicBezTo>
                    <a:pt x="458" y="192"/>
                    <a:pt x="483" y="191"/>
                    <a:pt x="508" y="189"/>
                  </a:cubicBezTo>
                  <a:cubicBezTo>
                    <a:pt x="534" y="187"/>
                    <a:pt x="559" y="184"/>
                    <a:pt x="584" y="181"/>
                  </a:cubicBezTo>
                  <a:cubicBezTo>
                    <a:pt x="600" y="180"/>
                    <a:pt x="616" y="177"/>
                    <a:pt x="633" y="174"/>
                  </a:cubicBezTo>
                  <a:cubicBezTo>
                    <a:pt x="652" y="168"/>
                    <a:pt x="671" y="158"/>
                    <a:pt x="686" y="143"/>
                  </a:cubicBezTo>
                  <a:cubicBezTo>
                    <a:pt x="717" y="119"/>
                    <a:pt x="705" y="61"/>
                    <a:pt x="672" y="44"/>
                  </a:cubicBezTo>
                  <a:cubicBezTo>
                    <a:pt x="657" y="35"/>
                    <a:pt x="639" y="29"/>
                    <a:pt x="622" y="27"/>
                  </a:cubicBezTo>
                  <a:cubicBezTo>
                    <a:pt x="613" y="25"/>
                    <a:pt x="605" y="25"/>
                    <a:pt x="596" y="25"/>
                  </a:cubicBezTo>
                  <a:cubicBezTo>
                    <a:pt x="590" y="25"/>
                    <a:pt x="583" y="25"/>
                    <a:pt x="577" y="26"/>
                  </a:cubicBezTo>
                  <a:cubicBezTo>
                    <a:pt x="554" y="26"/>
                    <a:pt x="531" y="24"/>
                    <a:pt x="508" y="24"/>
                  </a:cubicBezTo>
                  <a:cubicBezTo>
                    <a:pt x="483" y="23"/>
                    <a:pt x="458" y="23"/>
                    <a:pt x="433" y="23"/>
                  </a:cubicBezTo>
                  <a:cubicBezTo>
                    <a:pt x="408" y="23"/>
                    <a:pt x="383" y="23"/>
                    <a:pt x="359" y="22"/>
                  </a:cubicBezTo>
                  <a:cubicBezTo>
                    <a:pt x="309" y="20"/>
                    <a:pt x="262" y="17"/>
                    <a:pt x="214" y="12"/>
                  </a:cubicBezTo>
                  <a:lnTo>
                    <a:pt x="176" y="7"/>
                  </a:lnTo>
                  <a:lnTo>
                    <a:pt x="163" y="6"/>
                  </a:lnTo>
                  <a:lnTo>
                    <a:pt x="163" y="6"/>
                  </a:lnTo>
                  <a:cubicBezTo>
                    <a:pt x="162" y="6"/>
                    <a:pt x="160" y="5"/>
                    <a:pt x="155" y="5"/>
                  </a:cubicBezTo>
                  <a:cubicBezTo>
                    <a:pt x="139" y="3"/>
                    <a:pt x="122" y="0"/>
                    <a:pt x="1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24"/>
            <p:cNvSpPr/>
            <p:nvPr/>
          </p:nvSpPr>
          <p:spPr>
            <a:xfrm>
              <a:off x="2931050" y="1555750"/>
              <a:ext cx="20650" cy="4375"/>
            </a:xfrm>
            <a:custGeom>
              <a:rect b="b" l="l" r="r" t="t"/>
              <a:pathLst>
                <a:path extrusionOk="0" h="175" w="826">
                  <a:moveTo>
                    <a:pt x="551" y="1"/>
                  </a:moveTo>
                  <a:cubicBezTo>
                    <a:pt x="508" y="1"/>
                    <a:pt x="465" y="2"/>
                    <a:pt x="422" y="3"/>
                  </a:cubicBezTo>
                  <a:cubicBezTo>
                    <a:pt x="306" y="6"/>
                    <a:pt x="190" y="7"/>
                    <a:pt x="73" y="17"/>
                  </a:cubicBezTo>
                  <a:cubicBezTo>
                    <a:pt x="36" y="21"/>
                    <a:pt x="1" y="47"/>
                    <a:pt x="3" y="87"/>
                  </a:cubicBezTo>
                  <a:cubicBezTo>
                    <a:pt x="4" y="125"/>
                    <a:pt x="35" y="157"/>
                    <a:pt x="73" y="158"/>
                  </a:cubicBezTo>
                  <a:cubicBezTo>
                    <a:pt x="188" y="168"/>
                    <a:pt x="306" y="169"/>
                    <a:pt x="422" y="171"/>
                  </a:cubicBezTo>
                  <a:cubicBezTo>
                    <a:pt x="469" y="172"/>
                    <a:pt x="515" y="174"/>
                    <a:pt x="562" y="174"/>
                  </a:cubicBezTo>
                  <a:cubicBezTo>
                    <a:pt x="573" y="174"/>
                    <a:pt x="584" y="174"/>
                    <a:pt x="595" y="174"/>
                  </a:cubicBezTo>
                  <a:cubicBezTo>
                    <a:pt x="624" y="174"/>
                    <a:pt x="652" y="173"/>
                    <a:pt x="681" y="171"/>
                  </a:cubicBezTo>
                  <a:cubicBezTo>
                    <a:pt x="695" y="171"/>
                    <a:pt x="710" y="171"/>
                    <a:pt x="724" y="170"/>
                  </a:cubicBezTo>
                  <a:cubicBezTo>
                    <a:pt x="751" y="168"/>
                    <a:pt x="778" y="157"/>
                    <a:pt x="797" y="136"/>
                  </a:cubicBezTo>
                  <a:cubicBezTo>
                    <a:pt x="825" y="109"/>
                    <a:pt x="825" y="66"/>
                    <a:pt x="797" y="38"/>
                  </a:cubicBezTo>
                  <a:cubicBezTo>
                    <a:pt x="779" y="20"/>
                    <a:pt x="754" y="7"/>
                    <a:pt x="727" y="5"/>
                  </a:cubicBezTo>
                  <a:cubicBezTo>
                    <a:pt x="713" y="3"/>
                    <a:pt x="698" y="3"/>
                    <a:pt x="685" y="3"/>
                  </a:cubicBezTo>
                  <a:cubicBezTo>
                    <a:pt x="656" y="2"/>
                    <a:pt x="627" y="1"/>
                    <a:pt x="598" y="1"/>
                  </a:cubicBezTo>
                  <a:cubicBezTo>
                    <a:pt x="583" y="1"/>
                    <a:pt x="567" y="1"/>
                    <a:pt x="55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24"/>
            <p:cNvSpPr/>
            <p:nvPr/>
          </p:nvSpPr>
          <p:spPr>
            <a:xfrm>
              <a:off x="2907175" y="1545000"/>
              <a:ext cx="17500" cy="5500"/>
            </a:xfrm>
            <a:custGeom>
              <a:rect b="b" l="l" r="r" t="t"/>
              <a:pathLst>
                <a:path extrusionOk="0" h="220" w="700">
                  <a:moveTo>
                    <a:pt x="584" y="1"/>
                  </a:moveTo>
                  <a:cubicBezTo>
                    <a:pt x="578" y="1"/>
                    <a:pt x="572" y="1"/>
                    <a:pt x="567" y="2"/>
                  </a:cubicBezTo>
                  <a:cubicBezTo>
                    <a:pt x="543" y="2"/>
                    <a:pt x="518" y="3"/>
                    <a:pt x="495" y="4"/>
                  </a:cubicBezTo>
                  <a:cubicBezTo>
                    <a:pt x="444" y="7"/>
                    <a:pt x="392" y="12"/>
                    <a:pt x="340" y="19"/>
                  </a:cubicBezTo>
                  <a:cubicBezTo>
                    <a:pt x="247" y="32"/>
                    <a:pt x="153" y="50"/>
                    <a:pt x="62" y="74"/>
                  </a:cubicBezTo>
                  <a:cubicBezTo>
                    <a:pt x="23" y="85"/>
                    <a:pt x="0" y="125"/>
                    <a:pt x="11" y="165"/>
                  </a:cubicBezTo>
                  <a:cubicBezTo>
                    <a:pt x="20" y="198"/>
                    <a:pt x="50" y="219"/>
                    <a:pt x="83" y="219"/>
                  </a:cubicBezTo>
                  <a:cubicBezTo>
                    <a:pt x="89" y="219"/>
                    <a:pt x="95" y="219"/>
                    <a:pt x="102" y="217"/>
                  </a:cubicBezTo>
                  <a:cubicBezTo>
                    <a:pt x="147" y="207"/>
                    <a:pt x="191" y="197"/>
                    <a:pt x="237" y="189"/>
                  </a:cubicBezTo>
                  <a:cubicBezTo>
                    <a:pt x="260" y="186"/>
                    <a:pt x="282" y="182"/>
                    <a:pt x="305" y="179"/>
                  </a:cubicBezTo>
                  <a:cubicBezTo>
                    <a:pt x="309" y="178"/>
                    <a:pt x="311" y="178"/>
                    <a:pt x="311" y="178"/>
                  </a:cubicBezTo>
                  <a:lnTo>
                    <a:pt x="311" y="178"/>
                  </a:lnTo>
                  <a:cubicBezTo>
                    <a:pt x="311" y="178"/>
                    <a:pt x="306" y="179"/>
                    <a:pt x="306" y="179"/>
                  </a:cubicBezTo>
                  <a:cubicBezTo>
                    <a:pt x="307" y="179"/>
                    <a:pt x="307" y="179"/>
                    <a:pt x="309" y="179"/>
                  </a:cubicBezTo>
                  <a:lnTo>
                    <a:pt x="326" y="177"/>
                  </a:lnTo>
                  <a:cubicBezTo>
                    <a:pt x="338" y="176"/>
                    <a:pt x="349" y="174"/>
                    <a:pt x="361" y="173"/>
                  </a:cubicBezTo>
                  <a:cubicBezTo>
                    <a:pt x="406" y="169"/>
                    <a:pt x="450" y="164"/>
                    <a:pt x="495" y="161"/>
                  </a:cubicBezTo>
                  <a:cubicBezTo>
                    <a:pt x="518" y="159"/>
                    <a:pt x="540" y="158"/>
                    <a:pt x="564" y="157"/>
                  </a:cubicBezTo>
                  <a:cubicBezTo>
                    <a:pt x="578" y="157"/>
                    <a:pt x="592" y="157"/>
                    <a:pt x="606" y="155"/>
                  </a:cubicBezTo>
                  <a:cubicBezTo>
                    <a:pt x="623" y="151"/>
                    <a:pt x="640" y="144"/>
                    <a:pt x="655" y="134"/>
                  </a:cubicBezTo>
                  <a:cubicBezTo>
                    <a:pt x="697" y="112"/>
                    <a:pt x="699" y="44"/>
                    <a:pt x="655" y="22"/>
                  </a:cubicBezTo>
                  <a:cubicBezTo>
                    <a:pt x="643" y="16"/>
                    <a:pt x="629" y="9"/>
                    <a:pt x="615" y="4"/>
                  </a:cubicBezTo>
                  <a:cubicBezTo>
                    <a:pt x="605" y="2"/>
                    <a:pt x="594" y="1"/>
                    <a:pt x="58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24"/>
            <p:cNvSpPr/>
            <p:nvPr/>
          </p:nvSpPr>
          <p:spPr>
            <a:xfrm>
              <a:off x="2548750" y="1639825"/>
              <a:ext cx="19100" cy="5050"/>
            </a:xfrm>
            <a:custGeom>
              <a:rect b="b" l="l" r="r" t="t"/>
              <a:pathLst>
                <a:path extrusionOk="0" h="202" w="764">
                  <a:moveTo>
                    <a:pt x="673" y="1"/>
                  </a:moveTo>
                  <a:cubicBezTo>
                    <a:pt x="659" y="1"/>
                    <a:pt x="644" y="3"/>
                    <a:pt x="630" y="4"/>
                  </a:cubicBezTo>
                  <a:cubicBezTo>
                    <a:pt x="604" y="6"/>
                    <a:pt x="577" y="8"/>
                    <a:pt x="552" y="10"/>
                  </a:cubicBezTo>
                  <a:cubicBezTo>
                    <a:pt x="492" y="17"/>
                    <a:pt x="433" y="26"/>
                    <a:pt x="373" y="35"/>
                  </a:cubicBezTo>
                  <a:cubicBezTo>
                    <a:pt x="264" y="51"/>
                    <a:pt x="155" y="70"/>
                    <a:pt x="45" y="87"/>
                  </a:cubicBezTo>
                  <a:cubicBezTo>
                    <a:pt x="17" y="91"/>
                    <a:pt x="0" y="125"/>
                    <a:pt x="4" y="150"/>
                  </a:cubicBezTo>
                  <a:cubicBezTo>
                    <a:pt x="7" y="175"/>
                    <a:pt x="31" y="201"/>
                    <a:pt x="58" y="201"/>
                  </a:cubicBezTo>
                  <a:cubicBezTo>
                    <a:pt x="59" y="201"/>
                    <a:pt x="60" y="201"/>
                    <a:pt x="61" y="201"/>
                  </a:cubicBezTo>
                  <a:cubicBezTo>
                    <a:pt x="171" y="190"/>
                    <a:pt x="281" y="179"/>
                    <a:pt x="392" y="168"/>
                  </a:cubicBezTo>
                  <a:cubicBezTo>
                    <a:pt x="448" y="162"/>
                    <a:pt x="505" y="155"/>
                    <a:pt x="561" y="147"/>
                  </a:cubicBezTo>
                  <a:cubicBezTo>
                    <a:pt x="590" y="143"/>
                    <a:pt x="619" y="138"/>
                    <a:pt x="647" y="133"/>
                  </a:cubicBezTo>
                  <a:cubicBezTo>
                    <a:pt x="662" y="131"/>
                    <a:pt x="676" y="129"/>
                    <a:pt x="690" y="125"/>
                  </a:cubicBezTo>
                  <a:cubicBezTo>
                    <a:pt x="708" y="120"/>
                    <a:pt x="725" y="111"/>
                    <a:pt x="738" y="97"/>
                  </a:cubicBezTo>
                  <a:cubicBezTo>
                    <a:pt x="764" y="78"/>
                    <a:pt x="757" y="28"/>
                    <a:pt x="728" y="16"/>
                  </a:cubicBezTo>
                  <a:cubicBezTo>
                    <a:pt x="711" y="6"/>
                    <a:pt x="692" y="2"/>
                    <a:pt x="67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24"/>
            <p:cNvSpPr/>
            <p:nvPr/>
          </p:nvSpPr>
          <p:spPr>
            <a:xfrm>
              <a:off x="2568500" y="1642625"/>
              <a:ext cx="17325" cy="6625"/>
            </a:xfrm>
            <a:custGeom>
              <a:rect b="b" l="l" r="r" t="t"/>
              <a:pathLst>
                <a:path extrusionOk="0" h="265" w="693">
                  <a:moveTo>
                    <a:pt x="590" y="0"/>
                  </a:moveTo>
                  <a:cubicBezTo>
                    <a:pt x="573" y="3"/>
                    <a:pt x="557" y="5"/>
                    <a:pt x="541" y="10"/>
                  </a:cubicBezTo>
                  <a:lnTo>
                    <a:pt x="471" y="23"/>
                  </a:lnTo>
                  <a:cubicBezTo>
                    <a:pt x="426" y="34"/>
                    <a:pt x="380" y="43"/>
                    <a:pt x="335" y="54"/>
                  </a:cubicBezTo>
                  <a:lnTo>
                    <a:pt x="62" y="121"/>
                  </a:lnTo>
                  <a:cubicBezTo>
                    <a:pt x="23" y="133"/>
                    <a:pt x="0" y="172"/>
                    <a:pt x="11" y="211"/>
                  </a:cubicBezTo>
                  <a:cubicBezTo>
                    <a:pt x="20" y="244"/>
                    <a:pt x="51" y="265"/>
                    <a:pt x="83" y="265"/>
                  </a:cubicBezTo>
                  <a:cubicBezTo>
                    <a:pt x="89" y="265"/>
                    <a:pt x="94" y="264"/>
                    <a:pt x="100" y="263"/>
                  </a:cubicBezTo>
                  <a:lnTo>
                    <a:pt x="100" y="264"/>
                  </a:lnTo>
                  <a:lnTo>
                    <a:pt x="377" y="204"/>
                  </a:lnTo>
                  <a:cubicBezTo>
                    <a:pt x="423" y="195"/>
                    <a:pt x="468" y="185"/>
                    <a:pt x="512" y="173"/>
                  </a:cubicBezTo>
                  <a:lnTo>
                    <a:pt x="581" y="156"/>
                  </a:lnTo>
                  <a:cubicBezTo>
                    <a:pt x="608" y="150"/>
                    <a:pt x="633" y="139"/>
                    <a:pt x="656" y="124"/>
                  </a:cubicBezTo>
                  <a:cubicBezTo>
                    <a:pt x="680" y="109"/>
                    <a:pt x="692" y="79"/>
                    <a:pt x="685" y="51"/>
                  </a:cubicBezTo>
                  <a:cubicBezTo>
                    <a:pt x="676" y="25"/>
                    <a:pt x="652" y="6"/>
                    <a:pt x="624" y="5"/>
                  </a:cubicBezTo>
                  <a:cubicBezTo>
                    <a:pt x="613" y="3"/>
                    <a:pt x="601" y="2"/>
                    <a:pt x="5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24"/>
            <p:cNvSpPr/>
            <p:nvPr/>
          </p:nvSpPr>
          <p:spPr>
            <a:xfrm>
              <a:off x="2248375" y="1803450"/>
              <a:ext cx="22300" cy="6875"/>
            </a:xfrm>
            <a:custGeom>
              <a:rect b="b" l="l" r="r" t="t"/>
              <a:pathLst>
                <a:path extrusionOk="0" h="275" w="892">
                  <a:moveTo>
                    <a:pt x="798" y="0"/>
                  </a:moveTo>
                  <a:cubicBezTo>
                    <a:pt x="788" y="0"/>
                    <a:pt x="778" y="1"/>
                    <a:pt x="768" y="4"/>
                  </a:cubicBezTo>
                  <a:cubicBezTo>
                    <a:pt x="752" y="6"/>
                    <a:pt x="736" y="9"/>
                    <a:pt x="720" y="13"/>
                  </a:cubicBezTo>
                  <a:lnTo>
                    <a:pt x="706" y="15"/>
                  </a:lnTo>
                  <a:cubicBezTo>
                    <a:pt x="708" y="15"/>
                    <a:pt x="710" y="15"/>
                    <a:pt x="711" y="15"/>
                  </a:cubicBezTo>
                  <a:lnTo>
                    <a:pt x="711" y="15"/>
                  </a:lnTo>
                  <a:cubicBezTo>
                    <a:pt x="710" y="15"/>
                    <a:pt x="709" y="15"/>
                    <a:pt x="708" y="15"/>
                  </a:cubicBezTo>
                  <a:cubicBezTo>
                    <a:pt x="702" y="15"/>
                    <a:pt x="695" y="16"/>
                    <a:pt x="689" y="16"/>
                  </a:cubicBezTo>
                  <a:cubicBezTo>
                    <a:pt x="667" y="20"/>
                    <a:pt x="645" y="24"/>
                    <a:pt x="623" y="29"/>
                  </a:cubicBezTo>
                  <a:cubicBezTo>
                    <a:pt x="560" y="41"/>
                    <a:pt x="497" y="52"/>
                    <a:pt x="433" y="62"/>
                  </a:cubicBezTo>
                  <a:cubicBezTo>
                    <a:pt x="417" y="65"/>
                    <a:pt x="401" y="67"/>
                    <a:pt x="386" y="69"/>
                  </a:cubicBezTo>
                  <a:lnTo>
                    <a:pt x="383" y="70"/>
                  </a:lnTo>
                  <a:lnTo>
                    <a:pt x="383" y="70"/>
                  </a:lnTo>
                  <a:cubicBezTo>
                    <a:pt x="383" y="70"/>
                    <a:pt x="383" y="69"/>
                    <a:pt x="384" y="69"/>
                  </a:cubicBezTo>
                  <a:lnTo>
                    <a:pt x="384" y="69"/>
                  </a:lnTo>
                  <a:lnTo>
                    <a:pt x="372" y="70"/>
                  </a:lnTo>
                  <a:lnTo>
                    <a:pt x="383" y="70"/>
                  </a:lnTo>
                  <a:lnTo>
                    <a:pt x="383" y="70"/>
                  </a:lnTo>
                  <a:cubicBezTo>
                    <a:pt x="374" y="72"/>
                    <a:pt x="365" y="72"/>
                    <a:pt x="356" y="73"/>
                  </a:cubicBezTo>
                  <a:cubicBezTo>
                    <a:pt x="324" y="76"/>
                    <a:pt x="292" y="80"/>
                    <a:pt x="260" y="83"/>
                  </a:cubicBezTo>
                  <a:cubicBezTo>
                    <a:pt x="227" y="85"/>
                    <a:pt x="196" y="88"/>
                    <a:pt x="164" y="89"/>
                  </a:cubicBezTo>
                  <a:cubicBezTo>
                    <a:pt x="143" y="89"/>
                    <a:pt x="121" y="91"/>
                    <a:pt x="102" y="96"/>
                  </a:cubicBezTo>
                  <a:cubicBezTo>
                    <a:pt x="89" y="98"/>
                    <a:pt x="76" y="103"/>
                    <a:pt x="66" y="110"/>
                  </a:cubicBezTo>
                  <a:cubicBezTo>
                    <a:pt x="59" y="115"/>
                    <a:pt x="54" y="118"/>
                    <a:pt x="51" y="120"/>
                  </a:cubicBezTo>
                  <a:lnTo>
                    <a:pt x="51" y="120"/>
                  </a:lnTo>
                  <a:lnTo>
                    <a:pt x="47" y="123"/>
                  </a:lnTo>
                  <a:cubicBezTo>
                    <a:pt x="0" y="151"/>
                    <a:pt x="0" y="216"/>
                    <a:pt x="47" y="243"/>
                  </a:cubicBezTo>
                  <a:lnTo>
                    <a:pt x="47" y="242"/>
                  </a:lnTo>
                  <a:lnTo>
                    <a:pt x="55" y="247"/>
                  </a:lnTo>
                  <a:lnTo>
                    <a:pt x="55" y="247"/>
                  </a:lnTo>
                  <a:cubicBezTo>
                    <a:pt x="58" y="249"/>
                    <a:pt x="61" y="252"/>
                    <a:pt x="66" y="256"/>
                  </a:cubicBezTo>
                  <a:cubicBezTo>
                    <a:pt x="78" y="262"/>
                    <a:pt x="90" y="267"/>
                    <a:pt x="103" y="270"/>
                  </a:cubicBezTo>
                  <a:cubicBezTo>
                    <a:pt x="119" y="273"/>
                    <a:pt x="135" y="275"/>
                    <a:pt x="152" y="275"/>
                  </a:cubicBezTo>
                  <a:cubicBezTo>
                    <a:pt x="158" y="275"/>
                    <a:pt x="163" y="274"/>
                    <a:pt x="169" y="274"/>
                  </a:cubicBezTo>
                  <a:cubicBezTo>
                    <a:pt x="201" y="273"/>
                    <a:pt x="234" y="272"/>
                    <a:pt x="268" y="270"/>
                  </a:cubicBezTo>
                  <a:cubicBezTo>
                    <a:pt x="338" y="265"/>
                    <a:pt x="408" y="257"/>
                    <a:pt x="478" y="247"/>
                  </a:cubicBezTo>
                  <a:cubicBezTo>
                    <a:pt x="542" y="237"/>
                    <a:pt x="605" y="225"/>
                    <a:pt x="667" y="207"/>
                  </a:cubicBezTo>
                  <a:cubicBezTo>
                    <a:pt x="683" y="204"/>
                    <a:pt x="698" y="201"/>
                    <a:pt x="714" y="195"/>
                  </a:cubicBezTo>
                  <a:cubicBezTo>
                    <a:pt x="729" y="190"/>
                    <a:pt x="741" y="184"/>
                    <a:pt x="753" y="179"/>
                  </a:cubicBezTo>
                  <a:cubicBezTo>
                    <a:pt x="755" y="178"/>
                    <a:pt x="756" y="177"/>
                    <a:pt x="757" y="177"/>
                  </a:cubicBezTo>
                  <a:lnTo>
                    <a:pt x="757" y="177"/>
                  </a:lnTo>
                  <a:cubicBezTo>
                    <a:pt x="758" y="177"/>
                    <a:pt x="758" y="177"/>
                    <a:pt x="759" y="176"/>
                  </a:cubicBezTo>
                  <a:cubicBezTo>
                    <a:pt x="798" y="164"/>
                    <a:pt x="842" y="150"/>
                    <a:pt x="868" y="117"/>
                  </a:cubicBezTo>
                  <a:cubicBezTo>
                    <a:pt x="885" y="100"/>
                    <a:pt x="892" y="76"/>
                    <a:pt x="886" y="53"/>
                  </a:cubicBezTo>
                  <a:cubicBezTo>
                    <a:pt x="879" y="30"/>
                    <a:pt x="862" y="13"/>
                    <a:pt x="840" y="7"/>
                  </a:cubicBezTo>
                  <a:cubicBezTo>
                    <a:pt x="826" y="2"/>
                    <a:pt x="812" y="0"/>
                    <a:pt x="7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24"/>
            <p:cNvSpPr/>
            <p:nvPr/>
          </p:nvSpPr>
          <p:spPr>
            <a:xfrm>
              <a:off x="2263550" y="1795825"/>
              <a:ext cx="16650" cy="6425"/>
            </a:xfrm>
            <a:custGeom>
              <a:rect b="b" l="l" r="r" t="t"/>
              <a:pathLst>
                <a:path extrusionOk="0" h="257" w="666">
                  <a:moveTo>
                    <a:pt x="537" y="0"/>
                  </a:moveTo>
                  <a:cubicBezTo>
                    <a:pt x="514" y="0"/>
                    <a:pt x="489" y="0"/>
                    <a:pt x="466" y="2"/>
                  </a:cubicBezTo>
                  <a:cubicBezTo>
                    <a:pt x="416" y="5"/>
                    <a:pt x="365" y="12"/>
                    <a:pt x="316" y="23"/>
                  </a:cubicBezTo>
                  <a:cubicBezTo>
                    <a:pt x="222" y="44"/>
                    <a:pt x="131" y="74"/>
                    <a:pt x="44" y="114"/>
                  </a:cubicBezTo>
                  <a:cubicBezTo>
                    <a:pt x="9" y="129"/>
                    <a:pt x="0" y="177"/>
                    <a:pt x="13" y="209"/>
                  </a:cubicBezTo>
                  <a:cubicBezTo>
                    <a:pt x="23" y="234"/>
                    <a:pt x="52" y="256"/>
                    <a:pt x="82" y="256"/>
                  </a:cubicBezTo>
                  <a:cubicBezTo>
                    <a:pt x="89" y="256"/>
                    <a:pt x="96" y="255"/>
                    <a:pt x="103" y="252"/>
                  </a:cubicBezTo>
                  <a:cubicBezTo>
                    <a:pt x="184" y="220"/>
                    <a:pt x="270" y="196"/>
                    <a:pt x="356" y="181"/>
                  </a:cubicBezTo>
                  <a:lnTo>
                    <a:pt x="386" y="176"/>
                  </a:lnTo>
                  <a:cubicBezTo>
                    <a:pt x="386" y="176"/>
                    <a:pt x="399" y="175"/>
                    <a:pt x="398" y="175"/>
                  </a:cubicBezTo>
                  <a:cubicBezTo>
                    <a:pt x="398" y="175"/>
                    <a:pt x="396" y="175"/>
                    <a:pt x="394" y="175"/>
                  </a:cubicBezTo>
                  <a:lnTo>
                    <a:pt x="403" y="174"/>
                  </a:lnTo>
                  <a:cubicBezTo>
                    <a:pt x="419" y="172"/>
                    <a:pt x="435" y="171"/>
                    <a:pt x="451" y="168"/>
                  </a:cubicBezTo>
                  <a:lnTo>
                    <a:pt x="469" y="165"/>
                  </a:lnTo>
                  <a:cubicBezTo>
                    <a:pt x="469" y="165"/>
                    <a:pt x="470" y="165"/>
                    <a:pt x="471" y="165"/>
                  </a:cubicBezTo>
                  <a:lnTo>
                    <a:pt x="471" y="165"/>
                  </a:lnTo>
                  <a:cubicBezTo>
                    <a:pt x="471" y="165"/>
                    <a:pt x="470" y="165"/>
                    <a:pt x="470" y="165"/>
                  </a:cubicBezTo>
                  <a:cubicBezTo>
                    <a:pt x="492" y="162"/>
                    <a:pt x="514" y="160"/>
                    <a:pt x="537" y="158"/>
                  </a:cubicBezTo>
                  <a:lnTo>
                    <a:pt x="567" y="157"/>
                  </a:lnTo>
                  <a:cubicBezTo>
                    <a:pt x="587" y="154"/>
                    <a:pt x="607" y="148"/>
                    <a:pt x="623" y="135"/>
                  </a:cubicBezTo>
                  <a:cubicBezTo>
                    <a:pt x="666" y="110"/>
                    <a:pt x="666" y="47"/>
                    <a:pt x="623" y="22"/>
                  </a:cubicBezTo>
                  <a:cubicBezTo>
                    <a:pt x="607" y="11"/>
                    <a:pt x="588" y="4"/>
                    <a:pt x="570" y="1"/>
                  </a:cubicBezTo>
                  <a:cubicBezTo>
                    <a:pt x="558" y="0"/>
                    <a:pt x="547" y="0"/>
                    <a:pt x="53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24"/>
            <p:cNvSpPr/>
            <p:nvPr/>
          </p:nvSpPr>
          <p:spPr>
            <a:xfrm>
              <a:off x="2140300" y="1721975"/>
              <a:ext cx="13500" cy="4350"/>
            </a:xfrm>
            <a:custGeom>
              <a:rect b="b" l="l" r="r" t="t"/>
              <a:pathLst>
                <a:path extrusionOk="0" h="174" w="540">
                  <a:moveTo>
                    <a:pt x="209" y="1"/>
                  </a:moveTo>
                  <a:cubicBezTo>
                    <a:pt x="151" y="1"/>
                    <a:pt x="92" y="8"/>
                    <a:pt x="35" y="21"/>
                  </a:cubicBezTo>
                  <a:cubicBezTo>
                    <a:pt x="15" y="27"/>
                    <a:pt x="1" y="47"/>
                    <a:pt x="4" y="69"/>
                  </a:cubicBezTo>
                  <a:cubicBezTo>
                    <a:pt x="7" y="91"/>
                    <a:pt x="25" y="107"/>
                    <a:pt x="47" y="107"/>
                  </a:cubicBezTo>
                  <a:lnTo>
                    <a:pt x="47" y="106"/>
                  </a:lnTo>
                  <a:cubicBezTo>
                    <a:pt x="74" y="103"/>
                    <a:pt x="101" y="101"/>
                    <a:pt x="128" y="101"/>
                  </a:cubicBezTo>
                  <a:cubicBezTo>
                    <a:pt x="172" y="101"/>
                    <a:pt x="216" y="106"/>
                    <a:pt x="260" y="114"/>
                  </a:cubicBezTo>
                  <a:cubicBezTo>
                    <a:pt x="295" y="122"/>
                    <a:pt x="330" y="129"/>
                    <a:pt x="365" y="140"/>
                  </a:cubicBezTo>
                  <a:cubicBezTo>
                    <a:pt x="383" y="145"/>
                    <a:pt x="401" y="151"/>
                    <a:pt x="419" y="158"/>
                  </a:cubicBezTo>
                  <a:cubicBezTo>
                    <a:pt x="437" y="164"/>
                    <a:pt x="455" y="167"/>
                    <a:pt x="474" y="172"/>
                  </a:cubicBezTo>
                  <a:cubicBezTo>
                    <a:pt x="478" y="173"/>
                    <a:pt x="483" y="174"/>
                    <a:pt x="487" y="174"/>
                  </a:cubicBezTo>
                  <a:cubicBezTo>
                    <a:pt x="505" y="174"/>
                    <a:pt x="523" y="162"/>
                    <a:pt x="530" y="144"/>
                  </a:cubicBezTo>
                  <a:cubicBezTo>
                    <a:pt x="540" y="122"/>
                    <a:pt x="531" y="97"/>
                    <a:pt x="511" y="84"/>
                  </a:cubicBezTo>
                  <a:cubicBezTo>
                    <a:pt x="495" y="70"/>
                    <a:pt x="475" y="59"/>
                    <a:pt x="455" y="50"/>
                  </a:cubicBezTo>
                  <a:cubicBezTo>
                    <a:pt x="437" y="42"/>
                    <a:pt x="419" y="35"/>
                    <a:pt x="399" y="29"/>
                  </a:cubicBezTo>
                  <a:cubicBezTo>
                    <a:pt x="359" y="16"/>
                    <a:pt x="317" y="8"/>
                    <a:pt x="275" y="4"/>
                  </a:cubicBezTo>
                  <a:cubicBezTo>
                    <a:pt x="253" y="2"/>
                    <a:pt x="231" y="1"/>
                    <a:pt x="2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24"/>
            <p:cNvSpPr/>
            <p:nvPr/>
          </p:nvSpPr>
          <p:spPr>
            <a:xfrm>
              <a:off x="2144550" y="1713225"/>
              <a:ext cx="13675" cy="4700"/>
            </a:xfrm>
            <a:custGeom>
              <a:rect b="b" l="l" r="r" t="t"/>
              <a:pathLst>
                <a:path extrusionOk="0" h="188" w="547">
                  <a:moveTo>
                    <a:pt x="83" y="0"/>
                  </a:moveTo>
                  <a:cubicBezTo>
                    <a:pt x="50" y="0"/>
                    <a:pt x="16" y="16"/>
                    <a:pt x="8" y="53"/>
                  </a:cubicBezTo>
                  <a:cubicBezTo>
                    <a:pt x="0" y="89"/>
                    <a:pt x="18" y="138"/>
                    <a:pt x="60" y="144"/>
                  </a:cubicBezTo>
                  <a:cubicBezTo>
                    <a:pt x="134" y="156"/>
                    <a:pt x="208" y="173"/>
                    <a:pt x="282" y="176"/>
                  </a:cubicBezTo>
                  <a:lnTo>
                    <a:pt x="387" y="183"/>
                  </a:lnTo>
                  <a:cubicBezTo>
                    <a:pt x="407" y="185"/>
                    <a:pt x="429" y="188"/>
                    <a:pt x="450" y="188"/>
                  </a:cubicBezTo>
                  <a:cubicBezTo>
                    <a:pt x="467" y="188"/>
                    <a:pt x="483" y="186"/>
                    <a:pt x="497" y="180"/>
                  </a:cubicBezTo>
                  <a:cubicBezTo>
                    <a:pt x="526" y="169"/>
                    <a:pt x="547" y="128"/>
                    <a:pt x="518" y="104"/>
                  </a:cubicBezTo>
                  <a:cubicBezTo>
                    <a:pt x="508" y="96"/>
                    <a:pt x="497" y="88"/>
                    <a:pt x="486" y="83"/>
                  </a:cubicBezTo>
                  <a:cubicBezTo>
                    <a:pt x="477" y="80"/>
                    <a:pt x="467" y="77"/>
                    <a:pt x="458" y="75"/>
                  </a:cubicBezTo>
                  <a:lnTo>
                    <a:pt x="411" y="64"/>
                  </a:lnTo>
                  <a:lnTo>
                    <a:pt x="309" y="37"/>
                  </a:lnTo>
                  <a:cubicBezTo>
                    <a:pt x="241" y="20"/>
                    <a:pt x="168" y="12"/>
                    <a:pt x="99" y="1"/>
                  </a:cubicBezTo>
                  <a:cubicBezTo>
                    <a:pt x="94" y="1"/>
                    <a:pt x="89" y="0"/>
                    <a:pt x="8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24"/>
            <p:cNvSpPr/>
            <p:nvPr/>
          </p:nvSpPr>
          <p:spPr>
            <a:xfrm>
              <a:off x="1831475" y="1608625"/>
              <a:ext cx="19825" cy="12475"/>
            </a:xfrm>
            <a:custGeom>
              <a:rect b="b" l="l" r="r" t="t"/>
              <a:pathLst>
                <a:path extrusionOk="0" h="499" w="793">
                  <a:moveTo>
                    <a:pt x="203" y="91"/>
                  </a:moveTo>
                  <a:cubicBezTo>
                    <a:pt x="205" y="93"/>
                    <a:pt x="207" y="94"/>
                    <a:pt x="207" y="94"/>
                  </a:cubicBezTo>
                  <a:cubicBezTo>
                    <a:pt x="207" y="94"/>
                    <a:pt x="206" y="93"/>
                    <a:pt x="203" y="91"/>
                  </a:cubicBezTo>
                  <a:close/>
                  <a:moveTo>
                    <a:pt x="273" y="146"/>
                  </a:moveTo>
                  <a:lnTo>
                    <a:pt x="275" y="147"/>
                  </a:lnTo>
                  <a:lnTo>
                    <a:pt x="275" y="147"/>
                  </a:lnTo>
                  <a:cubicBezTo>
                    <a:pt x="275" y="147"/>
                    <a:pt x="274" y="146"/>
                    <a:pt x="273" y="146"/>
                  </a:cubicBezTo>
                  <a:close/>
                  <a:moveTo>
                    <a:pt x="617" y="351"/>
                  </a:moveTo>
                  <a:cubicBezTo>
                    <a:pt x="621" y="353"/>
                    <a:pt x="623" y="353"/>
                    <a:pt x="622" y="353"/>
                  </a:cubicBezTo>
                  <a:cubicBezTo>
                    <a:pt x="622" y="353"/>
                    <a:pt x="620" y="353"/>
                    <a:pt x="617" y="351"/>
                  </a:cubicBezTo>
                  <a:close/>
                  <a:moveTo>
                    <a:pt x="72" y="0"/>
                  </a:moveTo>
                  <a:cubicBezTo>
                    <a:pt x="56" y="0"/>
                    <a:pt x="40" y="7"/>
                    <a:pt x="27" y="19"/>
                  </a:cubicBezTo>
                  <a:cubicBezTo>
                    <a:pt x="0" y="48"/>
                    <a:pt x="4" y="83"/>
                    <a:pt x="27" y="110"/>
                  </a:cubicBezTo>
                  <a:lnTo>
                    <a:pt x="26" y="109"/>
                  </a:lnTo>
                  <a:lnTo>
                    <a:pt x="26" y="109"/>
                  </a:lnTo>
                  <a:cubicBezTo>
                    <a:pt x="58" y="152"/>
                    <a:pt x="94" y="191"/>
                    <a:pt x="132" y="228"/>
                  </a:cubicBezTo>
                  <a:cubicBezTo>
                    <a:pt x="174" y="266"/>
                    <a:pt x="220" y="300"/>
                    <a:pt x="269" y="332"/>
                  </a:cubicBezTo>
                  <a:cubicBezTo>
                    <a:pt x="310" y="362"/>
                    <a:pt x="355" y="389"/>
                    <a:pt x="402" y="412"/>
                  </a:cubicBezTo>
                  <a:cubicBezTo>
                    <a:pt x="430" y="424"/>
                    <a:pt x="459" y="437"/>
                    <a:pt x="488" y="449"/>
                  </a:cubicBezTo>
                  <a:cubicBezTo>
                    <a:pt x="515" y="461"/>
                    <a:pt x="545" y="469"/>
                    <a:pt x="576" y="472"/>
                  </a:cubicBezTo>
                  <a:lnTo>
                    <a:pt x="573" y="472"/>
                  </a:lnTo>
                  <a:cubicBezTo>
                    <a:pt x="576" y="473"/>
                    <a:pt x="579" y="474"/>
                    <a:pt x="584" y="475"/>
                  </a:cubicBezTo>
                  <a:lnTo>
                    <a:pt x="606" y="480"/>
                  </a:lnTo>
                  <a:cubicBezTo>
                    <a:pt x="621" y="483"/>
                    <a:pt x="635" y="487"/>
                    <a:pt x="650" y="489"/>
                  </a:cubicBezTo>
                  <a:cubicBezTo>
                    <a:pt x="672" y="494"/>
                    <a:pt x="696" y="499"/>
                    <a:pt x="719" y="499"/>
                  </a:cubicBezTo>
                  <a:cubicBezTo>
                    <a:pt x="730" y="499"/>
                    <a:pt x="741" y="498"/>
                    <a:pt x="752" y="495"/>
                  </a:cubicBezTo>
                  <a:cubicBezTo>
                    <a:pt x="782" y="485"/>
                    <a:pt x="792" y="447"/>
                    <a:pt x="771" y="426"/>
                  </a:cubicBezTo>
                  <a:cubicBezTo>
                    <a:pt x="748" y="407"/>
                    <a:pt x="721" y="393"/>
                    <a:pt x="693" y="384"/>
                  </a:cubicBezTo>
                  <a:lnTo>
                    <a:pt x="677" y="378"/>
                  </a:lnTo>
                  <a:lnTo>
                    <a:pt x="677" y="378"/>
                  </a:lnTo>
                  <a:cubicBezTo>
                    <a:pt x="674" y="377"/>
                    <a:pt x="668" y="374"/>
                    <a:pt x="667" y="374"/>
                  </a:cubicBezTo>
                  <a:cubicBezTo>
                    <a:pt x="655" y="368"/>
                    <a:pt x="644" y="363"/>
                    <a:pt x="632" y="358"/>
                  </a:cubicBezTo>
                  <a:cubicBezTo>
                    <a:pt x="628" y="355"/>
                    <a:pt x="622" y="352"/>
                    <a:pt x="617" y="351"/>
                  </a:cubicBezTo>
                  <a:cubicBezTo>
                    <a:pt x="614" y="347"/>
                    <a:pt x="611" y="344"/>
                    <a:pt x="606" y="342"/>
                  </a:cubicBezTo>
                  <a:cubicBezTo>
                    <a:pt x="594" y="334"/>
                    <a:pt x="581" y="327"/>
                    <a:pt x="567" y="321"/>
                  </a:cubicBezTo>
                  <a:cubicBezTo>
                    <a:pt x="545" y="311"/>
                    <a:pt x="522" y="299"/>
                    <a:pt x="500" y="286"/>
                  </a:cubicBezTo>
                  <a:cubicBezTo>
                    <a:pt x="455" y="262"/>
                    <a:pt x="410" y="238"/>
                    <a:pt x="368" y="210"/>
                  </a:cubicBezTo>
                  <a:cubicBezTo>
                    <a:pt x="345" y="197"/>
                    <a:pt x="323" y="182"/>
                    <a:pt x="302" y="167"/>
                  </a:cubicBezTo>
                  <a:lnTo>
                    <a:pt x="275" y="147"/>
                  </a:lnTo>
                  <a:lnTo>
                    <a:pt x="275" y="147"/>
                  </a:lnTo>
                  <a:cubicBezTo>
                    <a:pt x="276" y="148"/>
                    <a:pt x="276" y="148"/>
                    <a:pt x="277" y="148"/>
                  </a:cubicBezTo>
                  <a:cubicBezTo>
                    <a:pt x="277" y="148"/>
                    <a:pt x="271" y="144"/>
                    <a:pt x="271" y="144"/>
                  </a:cubicBezTo>
                  <a:lnTo>
                    <a:pt x="271" y="144"/>
                  </a:lnTo>
                  <a:cubicBezTo>
                    <a:pt x="271" y="144"/>
                    <a:pt x="271" y="144"/>
                    <a:pt x="273" y="146"/>
                  </a:cubicBezTo>
                  <a:cubicBezTo>
                    <a:pt x="272" y="145"/>
                    <a:pt x="271" y="144"/>
                    <a:pt x="270" y="144"/>
                  </a:cubicBezTo>
                  <a:lnTo>
                    <a:pt x="252" y="129"/>
                  </a:lnTo>
                  <a:cubicBezTo>
                    <a:pt x="238" y="117"/>
                    <a:pt x="224" y="107"/>
                    <a:pt x="209" y="95"/>
                  </a:cubicBezTo>
                  <a:cubicBezTo>
                    <a:pt x="207" y="94"/>
                    <a:pt x="205" y="93"/>
                    <a:pt x="203" y="91"/>
                  </a:cubicBezTo>
                  <a:lnTo>
                    <a:pt x="203" y="91"/>
                  </a:lnTo>
                  <a:cubicBezTo>
                    <a:pt x="203" y="91"/>
                    <a:pt x="203" y="91"/>
                    <a:pt x="203" y="91"/>
                  </a:cubicBezTo>
                  <a:lnTo>
                    <a:pt x="203" y="91"/>
                  </a:lnTo>
                  <a:cubicBezTo>
                    <a:pt x="203" y="90"/>
                    <a:pt x="202" y="90"/>
                    <a:pt x="202" y="89"/>
                  </a:cubicBezTo>
                  <a:lnTo>
                    <a:pt x="202" y="89"/>
                  </a:lnTo>
                  <a:cubicBezTo>
                    <a:pt x="202" y="90"/>
                    <a:pt x="203" y="90"/>
                    <a:pt x="203" y="91"/>
                  </a:cubicBezTo>
                  <a:lnTo>
                    <a:pt x="203" y="91"/>
                  </a:lnTo>
                  <a:cubicBezTo>
                    <a:pt x="203" y="91"/>
                    <a:pt x="203" y="91"/>
                    <a:pt x="203" y="91"/>
                  </a:cubicBezTo>
                  <a:cubicBezTo>
                    <a:pt x="197" y="86"/>
                    <a:pt x="190" y="81"/>
                    <a:pt x="185" y="77"/>
                  </a:cubicBezTo>
                  <a:cubicBezTo>
                    <a:pt x="162" y="58"/>
                    <a:pt x="140" y="39"/>
                    <a:pt x="118" y="19"/>
                  </a:cubicBezTo>
                  <a:cubicBezTo>
                    <a:pt x="105" y="7"/>
                    <a:pt x="89" y="0"/>
                    <a:pt x="7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24"/>
            <p:cNvSpPr/>
            <p:nvPr/>
          </p:nvSpPr>
          <p:spPr>
            <a:xfrm>
              <a:off x="1859175" y="1615125"/>
              <a:ext cx="22450" cy="7275"/>
            </a:xfrm>
            <a:custGeom>
              <a:rect b="b" l="l" r="r" t="t"/>
              <a:pathLst>
                <a:path extrusionOk="0" h="291" w="898">
                  <a:moveTo>
                    <a:pt x="80" y="1"/>
                  </a:moveTo>
                  <a:cubicBezTo>
                    <a:pt x="48" y="1"/>
                    <a:pt x="16" y="18"/>
                    <a:pt x="9" y="52"/>
                  </a:cubicBezTo>
                  <a:cubicBezTo>
                    <a:pt x="1" y="87"/>
                    <a:pt x="19" y="130"/>
                    <a:pt x="59" y="139"/>
                  </a:cubicBezTo>
                  <a:lnTo>
                    <a:pt x="57" y="139"/>
                  </a:lnTo>
                  <a:lnTo>
                    <a:pt x="433" y="224"/>
                  </a:lnTo>
                  <a:cubicBezTo>
                    <a:pt x="495" y="238"/>
                    <a:pt x="557" y="253"/>
                    <a:pt x="620" y="263"/>
                  </a:cubicBezTo>
                  <a:lnTo>
                    <a:pt x="712" y="280"/>
                  </a:lnTo>
                  <a:cubicBezTo>
                    <a:pt x="729" y="283"/>
                    <a:pt x="745" y="286"/>
                    <a:pt x="762" y="289"/>
                  </a:cubicBezTo>
                  <a:cubicBezTo>
                    <a:pt x="772" y="290"/>
                    <a:pt x="781" y="291"/>
                    <a:pt x="791" y="291"/>
                  </a:cubicBezTo>
                  <a:cubicBezTo>
                    <a:pt x="801" y="291"/>
                    <a:pt x="811" y="290"/>
                    <a:pt x="822" y="289"/>
                  </a:cubicBezTo>
                  <a:cubicBezTo>
                    <a:pt x="877" y="289"/>
                    <a:pt x="898" y="215"/>
                    <a:pt x="849" y="187"/>
                  </a:cubicBezTo>
                  <a:cubicBezTo>
                    <a:pt x="832" y="177"/>
                    <a:pt x="815" y="168"/>
                    <a:pt x="796" y="161"/>
                  </a:cubicBezTo>
                  <a:cubicBezTo>
                    <a:pt x="780" y="156"/>
                    <a:pt x="764" y="153"/>
                    <a:pt x="748" y="150"/>
                  </a:cubicBezTo>
                  <a:lnTo>
                    <a:pt x="658" y="125"/>
                  </a:lnTo>
                  <a:cubicBezTo>
                    <a:pt x="596" y="109"/>
                    <a:pt x="534" y="97"/>
                    <a:pt x="472" y="83"/>
                  </a:cubicBezTo>
                  <a:lnTo>
                    <a:pt x="95" y="2"/>
                  </a:lnTo>
                  <a:cubicBezTo>
                    <a:pt x="90" y="1"/>
                    <a:pt x="85" y="1"/>
                    <a:pt x="8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one column 1">
  <p:cSld name="CUSTOM_10"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5"/>
          <p:cNvSpPr txBox="1"/>
          <p:nvPr>
            <p:ph type="ctrTitle"/>
          </p:nvPr>
        </p:nvSpPr>
        <p:spPr>
          <a:xfrm flipH="1">
            <a:off x="5594400" y="2090838"/>
            <a:ext cx="2829600" cy="94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66" name="Google Shape;266;p25"/>
          <p:cNvSpPr txBox="1"/>
          <p:nvPr>
            <p:ph idx="1" type="subTitle"/>
          </p:nvPr>
        </p:nvSpPr>
        <p:spPr>
          <a:xfrm flipH="1">
            <a:off x="5972067" y="2920363"/>
            <a:ext cx="2451900" cy="110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67" name="Google Shape;267;p25"/>
          <p:cNvGrpSpPr/>
          <p:nvPr/>
        </p:nvGrpSpPr>
        <p:grpSpPr>
          <a:xfrm>
            <a:off x="-735340" y="-384560"/>
            <a:ext cx="3194782" cy="2773394"/>
            <a:chOff x="1652825" y="2051550"/>
            <a:chExt cx="553075" cy="480125"/>
          </a:xfrm>
        </p:grpSpPr>
        <p:sp>
          <p:nvSpPr>
            <p:cNvPr id="268" name="Google Shape;268;p25"/>
            <p:cNvSpPr/>
            <p:nvPr/>
          </p:nvSpPr>
          <p:spPr>
            <a:xfrm>
              <a:off x="1652825" y="2051550"/>
              <a:ext cx="553075" cy="480125"/>
            </a:xfrm>
            <a:custGeom>
              <a:rect b="b" l="l" r="r" t="t"/>
              <a:pathLst>
                <a:path extrusionOk="0" h="19205" w="22123">
                  <a:moveTo>
                    <a:pt x="14167" y="591"/>
                  </a:moveTo>
                  <a:lnTo>
                    <a:pt x="12063" y="1975"/>
                  </a:lnTo>
                  <a:cubicBezTo>
                    <a:pt x="12692" y="1765"/>
                    <a:pt x="13324" y="1564"/>
                    <a:pt x="13960" y="1373"/>
                  </a:cubicBezTo>
                  <a:lnTo>
                    <a:pt x="13960" y="1373"/>
                  </a:lnTo>
                  <a:cubicBezTo>
                    <a:pt x="14036" y="1115"/>
                    <a:pt x="14105" y="854"/>
                    <a:pt x="14167" y="591"/>
                  </a:cubicBezTo>
                  <a:close/>
                  <a:moveTo>
                    <a:pt x="19856" y="0"/>
                  </a:moveTo>
                  <a:cubicBezTo>
                    <a:pt x="19449" y="0"/>
                    <a:pt x="19027" y="62"/>
                    <a:pt x="18648" y="147"/>
                  </a:cubicBezTo>
                  <a:cubicBezTo>
                    <a:pt x="17071" y="499"/>
                    <a:pt x="15507" y="908"/>
                    <a:pt x="13960" y="1373"/>
                  </a:cubicBezTo>
                  <a:lnTo>
                    <a:pt x="13960" y="1373"/>
                  </a:lnTo>
                  <a:cubicBezTo>
                    <a:pt x="13110" y="4248"/>
                    <a:pt x="11393" y="6865"/>
                    <a:pt x="9083" y="8777"/>
                  </a:cubicBezTo>
                  <a:cubicBezTo>
                    <a:pt x="7257" y="10289"/>
                    <a:pt x="5096" y="11357"/>
                    <a:pt x="3291" y="12892"/>
                  </a:cubicBezTo>
                  <a:cubicBezTo>
                    <a:pt x="1486" y="14425"/>
                    <a:pt x="1" y="16651"/>
                    <a:pt x="259" y="19007"/>
                  </a:cubicBezTo>
                  <a:cubicBezTo>
                    <a:pt x="755" y="19142"/>
                    <a:pt x="1264" y="19204"/>
                    <a:pt x="1774" y="19204"/>
                  </a:cubicBezTo>
                  <a:cubicBezTo>
                    <a:pt x="3055" y="19204"/>
                    <a:pt x="4347" y="18814"/>
                    <a:pt x="5491" y="18214"/>
                  </a:cubicBezTo>
                  <a:cubicBezTo>
                    <a:pt x="7090" y="17373"/>
                    <a:pt x="8450" y="16152"/>
                    <a:pt x="9792" y="14942"/>
                  </a:cubicBezTo>
                  <a:cubicBezTo>
                    <a:pt x="11993" y="12958"/>
                    <a:pt x="14208" y="10960"/>
                    <a:pt x="15996" y="8597"/>
                  </a:cubicBezTo>
                  <a:cubicBezTo>
                    <a:pt x="17222" y="6976"/>
                    <a:pt x="18259" y="5172"/>
                    <a:pt x="19823" y="3877"/>
                  </a:cubicBezTo>
                  <a:cubicBezTo>
                    <a:pt x="20802" y="3066"/>
                    <a:pt x="22122" y="1986"/>
                    <a:pt x="21580" y="838"/>
                  </a:cubicBezTo>
                  <a:cubicBezTo>
                    <a:pt x="21281" y="202"/>
                    <a:pt x="20593" y="0"/>
                    <a:pt x="198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25"/>
            <p:cNvSpPr/>
            <p:nvPr/>
          </p:nvSpPr>
          <p:spPr>
            <a:xfrm>
              <a:off x="2009125" y="2124850"/>
              <a:ext cx="22700" cy="7825"/>
            </a:xfrm>
            <a:custGeom>
              <a:rect b="b" l="l" r="r" t="t"/>
              <a:pathLst>
                <a:path extrusionOk="0" h="313" w="908">
                  <a:moveTo>
                    <a:pt x="703" y="1"/>
                  </a:moveTo>
                  <a:cubicBezTo>
                    <a:pt x="689" y="1"/>
                    <a:pt x="675" y="2"/>
                    <a:pt x="660" y="5"/>
                  </a:cubicBezTo>
                  <a:cubicBezTo>
                    <a:pt x="592" y="15"/>
                    <a:pt x="526" y="26"/>
                    <a:pt x="459" y="42"/>
                  </a:cubicBezTo>
                  <a:cubicBezTo>
                    <a:pt x="328" y="73"/>
                    <a:pt x="199" y="111"/>
                    <a:pt x="71" y="155"/>
                  </a:cubicBezTo>
                  <a:cubicBezTo>
                    <a:pt x="31" y="169"/>
                    <a:pt x="1" y="210"/>
                    <a:pt x="14" y="254"/>
                  </a:cubicBezTo>
                  <a:cubicBezTo>
                    <a:pt x="25" y="289"/>
                    <a:pt x="57" y="312"/>
                    <a:pt x="93" y="312"/>
                  </a:cubicBezTo>
                  <a:cubicBezTo>
                    <a:pt x="99" y="312"/>
                    <a:pt x="107" y="311"/>
                    <a:pt x="113" y="309"/>
                  </a:cubicBezTo>
                  <a:cubicBezTo>
                    <a:pt x="240" y="269"/>
                    <a:pt x="370" y="236"/>
                    <a:pt x="501" y="207"/>
                  </a:cubicBezTo>
                  <a:cubicBezTo>
                    <a:pt x="567" y="193"/>
                    <a:pt x="632" y="177"/>
                    <a:pt x="697" y="162"/>
                  </a:cubicBezTo>
                  <a:cubicBezTo>
                    <a:pt x="717" y="158"/>
                    <a:pt x="736" y="153"/>
                    <a:pt x="755" y="143"/>
                  </a:cubicBezTo>
                  <a:lnTo>
                    <a:pt x="765" y="135"/>
                  </a:lnTo>
                  <a:cubicBezTo>
                    <a:pt x="770" y="134"/>
                    <a:pt x="772" y="133"/>
                    <a:pt x="771" y="133"/>
                  </a:cubicBezTo>
                  <a:cubicBezTo>
                    <a:pt x="771" y="133"/>
                    <a:pt x="770" y="133"/>
                    <a:pt x="769" y="133"/>
                  </a:cubicBezTo>
                  <a:cubicBezTo>
                    <a:pt x="768" y="133"/>
                    <a:pt x="767" y="134"/>
                    <a:pt x="767" y="134"/>
                  </a:cubicBezTo>
                  <a:cubicBezTo>
                    <a:pt x="766" y="134"/>
                    <a:pt x="768" y="133"/>
                    <a:pt x="773" y="131"/>
                  </a:cubicBezTo>
                  <a:lnTo>
                    <a:pt x="787" y="126"/>
                  </a:lnTo>
                  <a:cubicBezTo>
                    <a:pt x="820" y="115"/>
                    <a:pt x="853" y="101"/>
                    <a:pt x="884" y="82"/>
                  </a:cubicBezTo>
                  <a:cubicBezTo>
                    <a:pt x="908" y="67"/>
                    <a:pt x="903" y="30"/>
                    <a:pt x="876" y="21"/>
                  </a:cubicBezTo>
                  <a:cubicBezTo>
                    <a:pt x="841" y="12"/>
                    <a:pt x="806" y="8"/>
                    <a:pt x="771" y="8"/>
                  </a:cubicBezTo>
                  <a:cubicBezTo>
                    <a:pt x="769" y="8"/>
                    <a:pt x="757" y="7"/>
                    <a:pt x="753" y="7"/>
                  </a:cubicBezTo>
                  <a:cubicBezTo>
                    <a:pt x="752" y="7"/>
                    <a:pt x="752" y="7"/>
                    <a:pt x="752" y="7"/>
                  </a:cubicBezTo>
                  <a:lnTo>
                    <a:pt x="752" y="7"/>
                  </a:lnTo>
                  <a:cubicBezTo>
                    <a:pt x="747" y="6"/>
                    <a:pt x="741" y="5"/>
                    <a:pt x="736" y="3"/>
                  </a:cubicBezTo>
                  <a:cubicBezTo>
                    <a:pt x="725" y="2"/>
                    <a:pt x="714" y="1"/>
                    <a:pt x="7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25"/>
            <p:cNvSpPr/>
            <p:nvPr/>
          </p:nvSpPr>
          <p:spPr>
            <a:xfrm>
              <a:off x="2023400" y="2131700"/>
              <a:ext cx="10600" cy="3000"/>
            </a:xfrm>
            <a:custGeom>
              <a:rect b="b" l="l" r="r" t="t"/>
              <a:pathLst>
                <a:path extrusionOk="0" h="120" w="424">
                  <a:moveTo>
                    <a:pt x="333" y="0"/>
                  </a:moveTo>
                  <a:cubicBezTo>
                    <a:pt x="326" y="0"/>
                    <a:pt x="319" y="0"/>
                    <a:pt x="311" y="1"/>
                  </a:cubicBezTo>
                  <a:lnTo>
                    <a:pt x="229" y="3"/>
                  </a:lnTo>
                  <a:lnTo>
                    <a:pt x="61" y="9"/>
                  </a:lnTo>
                  <a:cubicBezTo>
                    <a:pt x="27" y="9"/>
                    <a:pt x="1" y="38"/>
                    <a:pt x="5" y="71"/>
                  </a:cubicBezTo>
                  <a:cubicBezTo>
                    <a:pt x="9" y="100"/>
                    <a:pt x="34" y="120"/>
                    <a:pt x="62" y="120"/>
                  </a:cubicBezTo>
                  <a:cubicBezTo>
                    <a:pt x="66" y="120"/>
                    <a:pt x="71" y="119"/>
                    <a:pt x="75" y="118"/>
                  </a:cubicBezTo>
                  <a:lnTo>
                    <a:pt x="240" y="81"/>
                  </a:lnTo>
                  <a:lnTo>
                    <a:pt x="321" y="64"/>
                  </a:lnTo>
                  <a:cubicBezTo>
                    <a:pt x="348" y="58"/>
                    <a:pt x="376" y="50"/>
                    <a:pt x="402" y="40"/>
                  </a:cubicBezTo>
                  <a:cubicBezTo>
                    <a:pt x="423" y="34"/>
                    <a:pt x="420" y="4"/>
                    <a:pt x="398" y="4"/>
                  </a:cubicBezTo>
                  <a:cubicBezTo>
                    <a:pt x="376" y="2"/>
                    <a:pt x="355" y="0"/>
                    <a:pt x="33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25"/>
            <p:cNvSpPr/>
            <p:nvPr/>
          </p:nvSpPr>
          <p:spPr>
            <a:xfrm>
              <a:off x="2125375" y="2140550"/>
              <a:ext cx="10225" cy="4850"/>
            </a:xfrm>
            <a:custGeom>
              <a:rect b="b" l="l" r="r" t="t"/>
              <a:pathLst>
                <a:path extrusionOk="0" h="194" w="409">
                  <a:moveTo>
                    <a:pt x="356" y="0"/>
                  </a:moveTo>
                  <a:cubicBezTo>
                    <a:pt x="347" y="0"/>
                    <a:pt x="339" y="1"/>
                    <a:pt x="332" y="4"/>
                  </a:cubicBezTo>
                  <a:cubicBezTo>
                    <a:pt x="317" y="6"/>
                    <a:pt x="304" y="8"/>
                    <a:pt x="290" y="12"/>
                  </a:cubicBezTo>
                  <a:lnTo>
                    <a:pt x="211" y="30"/>
                  </a:lnTo>
                  <a:cubicBezTo>
                    <a:pt x="183" y="36"/>
                    <a:pt x="157" y="42"/>
                    <a:pt x="132" y="51"/>
                  </a:cubicBezTo>
                  <a:lnTo>
                    <a:pt x="52" y="80"/>
                  </a:lnTo>
                  <a:cubicBezTo>
                    <a:pt x="23" y="90"/>
                    <a:pt x="0" y="120"/>
                    <a:pt x="11" y="151"/>
                  </a:cubicBezTo>
                  <a:cubicBezTo>
                    <a:pt x="18" y="177"/>
                    <a:pt x="42" y="194"/>
                    <a:pt x="67" y="194"/>
                  </a:cubicBezTo>
                  <a:cubicBezTo>
                    <a:pt x="72" y="194"/>
                    <a:pt x="78" y="193"/>
                    <a:pt x="83" y="191"/>
                  </a:cubicBezTo>
                  <a:lnTo>
                    <a:pt x="82" y="191"/>
                  </a:lnTo>
                  <a:lnTo>
                    <a:pt x="164" y="167"/>
                  </a:lnTo>
                  <a:cubicBezTo>
                    <a:pt x="193" y="157"/>
                    <a:pt x="221" y="144"/>
                    <a:pt x="250" y="131"/>
                  </a:cubicBezTo>
                  <a:lnTo>
                    <a:pt x="326" y="98"/>
                  </a:lnTo>
                  <a:cubicBezTo>
                    <a:pt x="351" y="86"/>
                    <a:pt x="383" y="75"/>
                    <a:pt x="399" y="51"/>
                  </a:cubicBezTo>
                  <a:cubicBezTo>
                    <a:pt x="409" y="32"/>
                    <a:pt x="400" y="9"/>
                    <a:pt x="380" y="4"/>
                  </a:cubicBezTo>
                  <a:cubicBezTo>
                    <a:pt x="372" y="1"/>
                    <a:pt x="364" y="0"/>
                    <a:pt x="35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25"/>
            <p:cNvSpPr/>
            <p:nvPr/>
          </p:nvSpPr>
          <p:spPr>
            <a:xfrm>
              <a:off x="1891125" y="2273725"/>
              <a:ext cx="15350" cy="7425"/>
            </a:xfrm>
            <a:custGeom>
              <a:rect b="b" l="l" r="r" t="t"/>
              <a:pathLst>
                <a:path extrusionOk="0" h="297" w="614">
                  <a:moveTo>
                    <a:pt x="544" y="0"/>
                  </a:moveTo>
                  <a:cubicBezTo>
                    <a:pt x="503" y="0"/>
                    <a:pt x="465" y="16"/>
                    <a:pt x="427" y="27"/>
                  </a:cubicBezTo>
                  <a:cubicBezTo>
                    <a:pt x="406" y="34"/>
                    <a:pt x="385" y="38"/>
                    <a:pt x="365" y="45"/>
                  </a:cubicBezTo>
                  <a:lnTo>
                    <a:pt x="302" y="65"/>
                  </a:lnTo>
                  <a:cubicBezTo>
                    <a:pt x="223" y="93"/>
                    <a:pt x="144" y="123"/>
                    <a:pt x="64" y="154"/>
                  </a:cubicBezTo>
                  <a:cubicBezTo>
                    <a:pt x="28" y="168"/>
                    <a:pt x="1" y="203"/>
                    <a:pt x="13" y="243"/>
                  </a:cubicBezTo>
                  <a:cubicBezTo>
                    <a:pt x="23" y="273"/>
                    <a:pt x="51" y="296"/>
                    <a:pt x="82" y="296"/>
                  </a:cubicBezTo>
                  <a:cubicBezTo>
                    <a:pt x="89" y="296"/>
                    <a:pt x="96" y="295"/>
                    <a:pt x="102" y="293"/>
                  </a:cubicBezTo>
                  <a:lnTo>
                    <a:pt x="101" y="293"/>
                  </a:lnTo>
                  <a:cubicBezTo>
                    <a:pt x="183" y="267"/>
                    <a:pt x="264" y="239"/>
                    <a:pt x="346" y="209"/>
                  </a:cubicBezTo>
                  <a:lnTo>
                    <a:pt x="404" y="188"/>
                  </a:lnTo>
                  <a:cubicBezTo>
                    <a:pt x="418" y="183"/>
                    <a:pt x="431" y="178"/>
                    <a:pt x="445" y="171"/>
                  </a:cubicBezTo>
                  <a:cubicBezTo>
                    <a:pt x="450" y="169"/>
                    <a:pt x="456" y="167"/>
                    <a:pt x="460" y="163"/>
                  </a:cubicBezTo>
                  <a:cubicBezTo>
                    <a:pt x="461" y="162"/>
                    <a:pt x="462" y="162"/>
                    <a:pt x="462" y="161"/>
                  </a:cubicBezTo>
                  <a:lnTo>
                    <a:pt x="462" y="161"/>
                  </a:lnTo>
                  <a:cubicBezTo>
                    <a:pt x="462" y="161"/>
                    <a:pt x="462" y="161"/>
                    <a:pt x="462" y="161"/>
                  </a:cubicBezTo>
                  <a:cubicBezTo>
                    <a:pt x="483" y="153"/>
                    <a:pt x="503" y="145"/>
                    <a:pt x="522" y="136"/>
                  </a:cubicBezTo>
                  <a:cubicBezTo>
                    <a:pt x="535" y="131"/>
                    <a:pt x="549" y="126"/>
                    <a:pt x="561" y="119"/>
                  </a:cubicBezTo>
                  <a:cubicBezTo>
                    <a:pt x="573" y="113"/>
                    <a:pt x="584" y="103"/>
                    <a:pt x="594" y="93"/>
                  </a:cubicBezTo>
                  <a:cubicBezTo>
                    <a:pt x="610" y="77"/>
                    <a:pt x="613" y="54"/>
                    <a:pt x="605" y="34"/>
                  </a:cubicBezTo>
                  <a:cubicBezTo>
                    <a:pt x="596" y="14"/>
                    <a:pt x="578" y="1"/>
                    <a:pt x="556" y="1"/>
                  </a:cubicBezTo>
                  <a:cubicBezTo>
                    <a:pt x="552" y="1"/>
                    <a:pt x="548" y="0"/>
                    <a:pt x="5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25"/>
            <p:cNvSpPr/>
            <p:nvPr/>
          </p:nvSpPr>
          <p:spPr>
            <a:xfrm>
              <a:off x="1902050" y="2263300"/>
              <a:ext cx="13100" cy="5525"/>
            </a:xfrm>
            <a:custGeom>
              <a:rect b="b" l="l" r="r" t="t"/>
              <a:pathLst>
                <a:path extrusionOk="0" h="221" w="524">
                  <a:moveTo>
                    <a:pt x="469" y="0"/>
                  </a:moveTo>
                  <a:cubicBezTo>
                    <a:pt x="439" y="0"/>
                    <a:pt x="409" y="6"/>
                    <a:pt x="380" y="11"/>
                  </a:cubicBezTo>
                  <a:cubicBezTo>
                    <a:pt x="345" y="17"/>
                    <a:pt x="311" y="25"/>
                    <a:pt x="276" y="36"/>
                  </a:cubicBezTo>
                  <a:cubicBezTo>
                    <a:pt x="206" y="58"/>
                    <a:pt x="136" y="81"/>
                    <a:pt x="66" y="104"/>
                  </a:cubicBezTo>
                  <a:cubicBezTo>
                    <a:pt x="0" y="127"/>
                    <a:pt x="22" y="220"/>
                    <a:pt x="84" y="220"/>
                  </a:cubicBezTo>
                  <a:cubicBezTo>
                    <a:pt x="89" y="220"/>
                    <a:pt x="93" y="220"/>
                    <a:pt x="98" y="219"/>
                  </a:cubicBezTo>
                  <a:cubicBezTo>
                    <a:pt x="168" y="197"/>
                    <a:pt x="238" y="175"/>
                    <a:pt x="307" y="151"/>
                  </a:cubicBezTo>
                  <a:cubicBezTo>
                    <a:pt x="344" y="139"/>
                    <a:pt x="379" y="124"/>
                    <a:pt x="413" y="108"/>
                  </a:cubicBezTo>
                  <a:cubicBezTo>
                    <a:pt x="446" y="92"/>
                    <a:pt x="482" y="77"/>
                    <a:pt x="509" y="51"/>
                  </a:cubicBezTo>
                  <a:cubicBezTo>
                    <a:pt x="524" y="36"/>
                    <a:pt x="518" y="6"/>
                    <a:pt x="496" y="2"/>
                  </a:cubicBezTo>
                  <a:cubicBezTo>
                    <a:pt x="487" y="1"/>
                    <a:pt x="478" y="0"/>
                    <a:pt x="46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25"/>
            <p:cNvSpPr/>
            <p:nvPr/>
          </p:nvSpPr>
          <p:spPr>
            <a:xfrm>
              <a:off x="1835475" y="2440200"/>
              <a:ext cx="13525" cy="5400"/>
            </a:xfrm>
            <a:custGeom>
              <a:rect b="b" l="l" r="r" t="t"/>
              <a:pathLst>
                <a:path extrusionOk="0" h="216" w="541">
                  <a:moveTo>
                    <a:pt x="462" y="0"/>
                  </a:moveTo>
                  <a:cubicBezTo>
                    <a:pt x="447" y="0"/>
                    <a:pt x="433" y="2"/>
                    <a:pt x="418" y="5"/>
                  </a:cubicBezTo>
                  <a:lnTo>
                    <a:pt x="370" y="14"/>
                  </a:lnTo>
                  <a:cubicBezTo>
                    <a:pt x="335" y="21"/>
                    <a:pt x="300" y="29"/>
                    <a:pt x="265" y="36"/>
                  </a:cubicBezTo>
                  <a:lnTo>
                    <a:pt x="58" y="82"/>
                  </a:lnTo>
                  <a:cubicBezTo>
                    <a:pt x="21" y="91"/>
                    <a:pt x="0" y="129"/>
                    <a:pt x="10" y="166"/>
                  </a:cubicBezTo>
                  <a:cubicBezTo>
                    <a:pt x="19" y="196"/>
                    <a:pt x="47" y="215"/>
                    <a:pt x="77" y="215"/>
                  </a:cubicBezTo>
                  <a:cubicBezTo>
                    <a:pt x="82" y="215"/>
                    <a:pt x="88" y="215"/>
                    <a:pt x="94" y="213"/>
                  </a:cubicBezTo>
                  <a:lnTo>
                    <a:pt x="95" y="213"/>
                  </a:lnTo>
                  <a:lnTo>
                    <a:pt x="302" y="165"/>
                  </a:lnTo>
                  <a:cubicBezTo>
                    <a:pt x="335" y="157"/>
                    <a:pt x="370" y="148"/>
                    <a:pt x="404" y="140"/>
                  </a:cubicBezTo>
                  <a:lnTo>
                    <a:pt x="453" y="127"/>
                  </a:lnTo>
                  <a:cubicBezTo>
                    <a:pt x="472" y="121"/>
                    <a:pt x="492" y="112"/>
                    <a:pt x="510" y="100"/>
                  </a:cubicBezTo>
                  <a:cubicBezTo>
                    <a:pt x="531" y="88"/>
                    <a:pt x="540" y="64"/>
                    <a:pt x="535" y="41"/>
                  </a:cubicBezTo>
                  <a:cubicBezTo>
                    <a:pt x="528" y="18"/>
                    <a:pt x="507" y="3"/>
                    <a:pt x="484" y="1"/>
                  </a:cubicBezTo>
                  <a:cubicBezTo>
                    <a:pt x="477" y="1"/>
                    <a:pt x="469" y="0"/>
                    <a:pt x="4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25"/>
            <p:cNvSpPr/>
            <p:nvPr/>
          </p:nvSpPr>
          <p:spPr>
            <a:xfrm>
              <a:off x="1848925" y="2429000"/>
              <a:ext cx="10150" cy="5575"/>
            </a:xfrm>
            <a:custGeom>
              <a:rect b="b" l="l" r="r" t="t"/>
              <a:pathLst>
                <a:path extrusionOk="0" h="223" w="406">
                  <a:moveTo>
                    <a:pt x="324" y="0"/>
                  </a:moveTo>
                  <a:cubicBezTo>
                    <a:pt x="322" y="0"/>
                    <a:pt x="319" y="0"/>
                    <a:pt x="317" y="1"/>
                  </a:cubicBezTo>
                  <a:cubicBezTo>
                    <a:pt x="300" y="3"/>
                    <a:pt x="283" y="4"/>
                    <a:pt x="266" y="7"/>
                  </a:cubicBezTo>
                  <a:cubicBezTo>
                    <a:pt x="242" y="12"/>
                    <a:pt x="216" y="18"/>
                    <a:pt x="192" y="26"/>
                  </a:cubicBezTo>
                  <a:cubicBezTo>
                    <a:pt x="139" y="43"/>
                    <a:pt x="90" y="67"/>
                    <a:pt x="43" y="96"/>
                  </a:cubicBezTo>
                  <a:cubicBezTo>
                    <a:pt x="12" y="116"/>
                    <a:pt x="0" y="157"/>
                    <a:pt x="18" y="189"/>
                  </a:cubicBezTo>
                  <a:cubicBezTo>
                    <a:pt x="32" y="209"/>
                    <a:pt x="56" y="222"/>
                    <a:pt x="79" y="222"/>
                  </a:cubicBezTo>
                  <a:cubicBezTo>
                    <a:pt x="90" y="222"/>
                    <a:pt x="101" y="220"/>
                    <a:pt x="111" y="213"/>
                  </a:cubicBezTo>
                  <a:lnTo>
                    <a:pt x="112" y="213"/>
                  </a:lnTo>
                  <a:cubicBezTo>
                    <a:pt x="131" y="200"/>
                    <a:pt x="152" y="188"/>
                    <a:pt x="174" y="178"/>
                  </a:cubicBezTo>
                  <a:cubicBezTo>
                    <a:pt x="178" y="174"/>
                    <a:pt x="184" y="172"/>
                    <a:pt x="191" y="170"/>
                  </a:cubicBezTo>
                  <a:cubicBezTo>
                    <a:pt x="194" y="168"/>
                    <a:pt x="203" y="163"/>
                    <a:pt x="203" y="163"/>
                  </a:cubicBezTo>
                  <a:lnTo>
                    <a:pt x="203" y="163"/>
                  </a:lnTo>
                  <a:cubicBezTo>
                    <a:pt x="203" y="163"/>
                    <a:pt x="201" y="164"/>
                    <a:pt x="197" y="166"/>
                  </a:cubicBezTo>
                  <a:cubicBezTo>
                    <a:pt x="207" y="162"/>
                    <a:pt x="219" y="157"/>
                    <a:pt x="230" y="154"/>
                  </a:cubicBezTo>
                  <a:cubicBezTo>
                    <a:pt x="253" y="146"/>
                    <a:pt x="275" y="140"/>
                    <a:pt x="299" y="134"/>
                  </a:cubicBezTo>
                  <a:cubicBezTo>
                    <a:pt x="311" y="131"/>
                    <a:pt x="322" y="128"/>
                    <a:pt x="334" y="127"/>
                  </a:cubicBezTo>
                  <a:cubicBezTo>
                    <a:pt x="350" y="123"/>
                    <a:pt x="364" y="117"/>
                    <a:pt x="378" y="108"/>
                  </a:cubicBezTo>
                  <a:cubicBezTo>
                    <a:pt x="396" y="96"/>
                    <a:pt x="405" y="75"/>
                    <a:pt x="403" y="53"/>
                  </a:cubicBezTo>
                  <a:cubicBezTo>
                    <a:pt x="399" y="33"/>
                    <a:pt x="385" y="14"/>
                    <a:pt x="364" y="9"/>
                  </a:cubicBezTo>
                  <a:cubicBezTo>
                    <a:pt x="351" y="3"/>
                    <a:pt x="338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one column 2">
  <p:cSld name="CUSTOM_10_1"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26"/>
          <p:cNvSpPr txBox="1"/>
          <p:nvPr>
            <p:ph type="ctrTitle"/>
          </p:nvPr>
        </p:nvSpPr>
        <p:spPr>
          <a:xfrm flipH="1">
            <a:off x="1748400" y="644775"/>
            <a:ext cx="2829600" cy="94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78" name="Google Shape;278;p26"/>
          <p:cNvSpPr txBox="1"/>
          <p:nvPr>
            <p:ph idx="1" type="subTitle"/>
          </p:nvPr>
        </p:nvSpPr>
        <p:spPr>
          <a:xfrm flipH="1">
            <a:off x="1748400" y="1474300"/>
            <a:ext cx="2829600" cy="110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one column 3">
  <p:cSld name="CUSTOM_10_1_1"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7"/>
          <p:cNvSpPr txBox="1"/>
          <p:nvPr>
            <p:ph type="ctrTitle"/>
          </p:nvPr>
        </p:nvSpPr>
        <p:spPr>
          <a:xfrm flipH="1">
            <a:off x="5594400" y="2690769"/>
            <a:ext cx="2829600" cy="61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81" name="Google Shape;281;p27"/>
          <p:cNvSpPr txBox="1"/>
          <p:nvPr>
            <p:ph idx="1" type="subTitle"/>
          </p:nvPr>
        </p:nvSpPr>
        <p:spPr>
          <a:xfrm flipH="1">
            <a:off x="5972067" y="3186194"/>
            <a:ext cx="2451900" cy="110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82" name="Google Shape;282;p27"/>
          <p:cNvGrpSpPr/>
          <p:nvPr/>
        </p:nvGrpSpPr>
        <p:grpSpPr>
          <a:xfrm>
            <a:off x="7737478" y="9"/>
            <a:ext cx="1981601" cy="2413456"/>
            <a:chOff x="4781675" y="3046350"/>
            <a:chExt cx="426050" cy="518900"/>
          </a:xfrm>
        </p:grpSpPr>
        <p:sp>
          <p:nvSpPr>
            <p:cNvPr id="283" name="Google Shape;283;p27"/>
            <p:cNvSpPr/>
            <p:nvPr/>
          </p:nvSpPr>
          <p:spPr>
            <a:xfrm>
              <a:off x="4781675" y="3046350"/>
              <a:ext cx="426050" cy="518900"/>
            </a:xfrm>
            <a:custGeom>
              <a:rect b="b" l="l" r="r" t="t"/>
              <a:pathLst>
                <a:path extrusionOk="0" h="20756" w="17042">
                  <a:moveTo>
                    <a:pt x="14204" y="1"/>
                  </a:moveTo>
                  <a:cubicBezTo>
                    <a:pt x="13529" y="1"/>
                    <a:pt x="13378" y="447"/>
                    <a:pt x="13107" y="1082"/>
                  </a:cubicBezTo>
                  <a:cubicBezTo>
                    <a:pt x="12270" y="3047"/>
                    <a:pt x="10686" y="3995"/>
                    <a:pt x="8835" y="4908"/>
                  </a:cubicBezTo>
                  <a:lnTo>
                    <a:pt x="4513" y="7039"/>
                  </a:lnTo>
                  <a:cubicBezTo>
                    <a:pt x="3779" y="7401"/>
                    <a:pt x="3036" y="7768"/>
                    <a:pt x="2409" y="8295"/>
                  </a:cubicBezTo>
                  <a:cubicBezTo>
                    <a:pt x="1919" y="8707"/>
                    <a:pt x="1510" y="9210"/>
                    <a:pt x="1171" y="9755"/>
                  </a:cubicBezTo>
                  <a:cubicBezTo>
                    <a:pt x="357" y="11066"/>
                    <a:pt x="1" y="12870"/>
                    <a:pt x="932" y="14100"/>
                  </a:cubicBezTo>
                  <a:cubicBezTo>
                    <a:pt x="1511" y="14866"/>
                    <a:pt x="2453" y="15244"/>
                    <a:pt x="3336" y="15620"/>
                  </a:cubicBezTo>
                  <a:cubicBezTo>
                    <a:pt x="5416" y="16508"/>
                    <a:pt x="7429" y="17582"/>
                    <a:pt x="9210" y="18976"/>
                  </a:cubicBezTo>
                  <a:cubicBezTo>
                    <a:pt x="9839" y="19468"/>
                    <a:pt x="10444" y="20004"/>
                    <a:pt x="11157" y="20365"/>
                  </a:cubicBezTo>
                  <a:cubicBezTo>
                    <a:pt x="11622" y="20601"/>
                    <a:pt x="12148" y="20756"/>
                    <a:pt x="12665" y="20756"/>
                  </a:cubicBezTo>
                  <a:cubicBezTo>
                    <a:pt x="12939" y="20756"/>
                    <a:pt x="13211" y="20712"/>
                    <a:pt x="13471" y="20614"/>
                  </a:cubicBezTo>
                  <a:cubicBezTo>
                    <a:pt x="14217" y="20330"/>
                    <a:pt x="14778" y="19497"/>
                    <a:pt x="14572" y="18726"/>
                  </a:cubicBezTo>
                  <a:cubicBezTo>
                    <a:pt x="14457" y="18299"/>
                    <a:pt x="14142" y="17956"/>
                    <a:pt x="13811" y="17662"/>
                  </a:cubicBezTo>
                  <a:cubicBezTo>
                    <a:pt x="12096" y="16140"/>
                    <a:pt x="9786" y="15477"/>
                    <a:pt x="7907" y="14161"/>
                  </a:cubicBezTo>
                  <a:cubicBezTo>
                    <a:pt x="7316" y="13747"/>
                    <a:pt x="6740" y="13221"/>
                    <a:pt x="6576" y="12518"/>
                  </a:cubicBezTo>
                  <a:cubicBezTo>
                    <a:pt x="6367" y="11615"/>
                    <a:pt x="6903" y="10702"/>
                    <a:pt x="7550" y="10039"/>
                  </a:cubicBezTo>
                  <a:cubicBezTo>
                    <a:pt x="9408" y="8134"/>
                    <a:pt x="12162" y="7458"/>
                    <a:pt x="14424" y="6057"/>
                  </a:cubicBezTo>
                  <a:cubicBezTo>
                    <a:pt x="15217" y="5566"/>
                    <a:pt x="15971" y="4961"/>
                    <a:pt x="16438" y="4152"/>
                  </a:cubicBezTo>
                  <a:cubicBezTo>
                    <a:pt x="16905" y="3344"/>
                    <a:pt x="17042" y="2298"/>
                    <a:pt x="16603" y="1474"/>
                  </a:cubicBezTo>
                  <a:cubicBezTo>
                    <a:pt x="16200" y="718"/>
                    <a:pt x="15252" y="100"/>
                    <a:pt x="14395" y="11"/>
                  </a:cubicBezTo>
                  <a:cubicBezTo>
                    <a:pt x="14327" y="4"/>
                    <a:pt x="14264" y="1"/>
                    <a:pt x="142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27"/>
            <p:cNvSpPr/>
            <p:nvPr/>
          </p:nvSpPr>
          <p:spPr>
            <a:xfrm>
              <a:off x="4823200" y="3378000"/>
              <a:ext cx="22875" cy="19350"/>
            </a:xfrm>
            <a:custGeom>
              <a:rect b="b" l="l" r="r" t="t"/>
              <a:pathLst>
                <a:path extrusionOk="0" h="774" w="915">
                  <a:moveTo>
                    <a:pt x="255" y="209"/>
                  </a:moveTo>
                  <a:lnTo>
                    <a:pt x="257" y="212"/>
                  </a:lnTo>
                  <a:lnTo>
                    <a:pt x="257" y="212"/>
                  </a:lnTo>
                  <a:cubicBezTo>
                    <a:pt x="256" y="211"/>
                    <a:pt x="256" y="210"/>
                    <a:pt x="255" y="209"/>
                  </a:cubicBezTo>
                  <a:close/>
                  <a:moveTo>
                    <a:pt x="480" y="435"/>
                  </a:moveTo>
                  <a:cubicBezTo>
                    <a:pt x="480" y="435"/>
                    <a:pt x="481" y="436"/>
                    <a:pt x="481" y="436"/>
                  </a:cubicBezTo>
                  <a:lnTo>
                    <a:pt x="481" y="436"/>
                  </a:lnTo>
                  <a:cubicBezTo>
                    <a:pt x="481" y="436"/>
                    <a:pt x="480" y="435"/>
                    <a:pt x="480" y="435"/>
                  </a:cubicBezTo>
                  <a:close/>
                  <a:moveTo>
                    <a:pt x="83" y="1"/>
                  </a:moveTo>
                  <a:cubicBezTo>
                    <a:pt x="71" y="1"/>
                    <a:pt x="58" y="4"/>
                    <a:pt x="47" y="10"/>
                  </a:cubicBezTo>
                  <a:cubicBezTo>
                    <a:pt x="12" y="31"/>
                    <a:pt x="1" y="75"/>
                    <a:pt x="20" y="109"/>
                  </a:cubicBezTo>
                  <a:lnTo>
                    <a:pt x="19" y="110"/>
                  </a:lnTo>
                  <a:cubicBezTo>
                    <a:pt x="85" y="239"/>
                    <a:pt x="169" y="357"/>
                    <a:pt x="271" y="459"/>
                  </a:cubicBezTo>
                  <a:cubicBezTo>
                    <a:pt x="324" y="513"/>
                    <a:pt x="382" y="562"/>
                    <a:pt x="442" y="607"/>
                  </a:cubicBezTo>
                  <a:cubicBezTo>
                    <a:pt x="469" y="627"/>
                    <a:pt x="498" y="647"/>
                    <a:pt x="528" y="664"/>
                  </a:cubicBezTo>
                  <a:cubicBezTo>
                    <a:pt x="561" y="686"/>
                    <a:pt x="597" y="704"/>
                    <a:pt x="634" y="717"/>
                  </a:cubicBezTo>
                  <a:cubicBezTo>
                    <a:pt x="671" y="727"/>
                    <a:pt x="706" y="740"/>
                    <a:pt x="742" y="752"/>
                  </a:cubicBezTo>
                  <a:cubicBezTo>
                    <a:pt x="777" y="762"/>
                    <a:pt x="814" y="773"/>
                    <a:pt x="851" y="773"/>
                  </a:cubicBezTo>
                  <a:cubicBezTo>
                    <a:pt x="856" y="773"/>
                    <a:pt x="862" y="773"/>
                    <a:pt x="868" y="772"/>
                  </a:cubicBezTo>
                  <a:cubicBezTo>
                    <a:pt x="885" y="771"/>
                    <a:pt x="901" y="761"/>
                    <a:pt x="908" y="745"/>
                  </a:cubicBezTo>
                  <a:cubicBezTo>
                    <a:pt x="915" y="729"/>
                    <a:pt x="911" y="710"/>
                    <a:pt x="899" y="697"/>
                  </a:cubicBezTo>
                  <a:cubicBezTo>
                    <a:pt x="846" y="653"/>
                    <a:pt x="776" y="633"/>
                    <a:pt x="718" y="594"/>
                  </a:cubicBezTo>
                  <a:cubicBezTo>
                    <a:pt x="716" y="592"/>
                    <a:pt x="712" y="589"/>
                    <a:pt x="710" y="587"/>
                  </a:cubicBezTo>
                  <a:cubicBezTo>
                    <a:pt x="701" y="579"/>
                    <a:pt x="692" y="572"/>
                    <a:pt x="681" y="565"/>
                  </a:cubicBezTo>
                  <a:cubicBezTo>
                    <a:pt x="665" y="556"/>
                    <a:pt x="649" y="548"/>
                    <a:pt x="634" y="539"/>
                  </a:cubicBezTo>
                  <a:cubicBezTo>
                    <a:pt x="605" y="521"/>
                    <a:pt x="576" y="503"/>
                    <a:pt x="548" y="485"/>
                  </a:cubicBezTo>
                  <a:cubicBezTo>
                    <a:pt x="535" y="475"/>
                    <a:pt x="521" y="466"/>
                    <a:pt x="507" y="456"/>
                  </a:cubicBezTo>
                  <a:lnTo>
                    <a:pt x="488" y="442"/>
                  </a:lnTo>
                  <a:cubicBezTo>
                    <a:pt x="486" y="440"/>
                    <a:pt x="483" y="438"/>
                    <a:pt x="481" y="436"/>
                  </a:cubicBezTo>
                  <a:lnTo>
                    <a:pt x="481" y="436"/>
                  </a:lnTo>
                  <a:cubicBezTo>
                    <a:pt x="485" y="440"/>
                    <a:pt x="487" y="442"/>
                    <a:pt x="487" y="442"/>
                  </a:cubicBezTo>
                  <a:cubicBezTo>
                    <a:pt x="487" y="442"/>
                    <a:pt x="480" y="436"/>
                    <a:pt x="477" y="434"/>
                  </a:cubicBezTo>
                  <a:cubicBezTo>
                    <a:pt x="451" y="413"/>
                    <a:pt x="424" y="390"/>
                    <a:pt x="399" y="367"/>
                  </a:cubicBezTo>
                  <a:cubicBezTo>
                    <a:pt x="350" y="321"/>
                    <a:pt x="304" y="272"/>
                    <a:pt x="262" y="219"/>
                  </a:cubicBezTo>
                  <a:cubicBezTo>
                    <a:pt x="261" y="217"/>
                    <a:pt x="259" y="215"/>
                    <a:pt x="258" y="213"/>
                  </a:cubicBezTo>
                  <a:lnTo>
                    <a:pt x="258" y="213"/>
                  </a:lnTo>
                  <a:lnTo>
                    <a:pt x="259" y="214"/>
                  </a:lnTo>
                  <a:lnTo>
                    <a:pt x="257" y="212"/>
                  </a:lnTo>
                  <a:lnTo>
                    <a:pt x="257" y="212"/>
                  </a:lnTo>
                  <a:cubicBezTo>
                    <a:pt x="257" y="212"/>
                    <a:pt x="258" y="213"/>
                    <a:pt x="258" y="213"/>
                  </a:cubicBezTo>
                  <a:lnTo>
                    <a:pt x="258" y="213"/>
                  </a:lnTo>
                  <a:lnTo>
                    <a:pt x="253" y="207"/>
                  </a:lnTo>
                  <a:lnTo>
                    <a:pt x="237" y="185"/>
                  </a:lnTo>
                  <a:cubicBezTo>
                    <a:pt x="225" y="169"/>
                    <a:pt x="214" y="152"/>
                    <a:pt x="203" y="136"/>
                  </a:cubicBezTo>
                  <a:cubicBezTo>
                    <a:pt x="183" y="103"/>
                    <a:pt x="163" y="70"/>
                    <a:pt x="146" y="37"/>
                  </a:cubicBezTo>
                  <a:cubicBezTo>
                    <a:pt x="132" y="14"/>
                    <a:pt x="108" y="1"/>
                    <a:pt x="8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27"/>
            <p:cNvSpPr/>
            <p:nvPr/>
          </p:nvSpPr>
          <p:spPr>
            <a:xfrm>
              <a:off x="4844725" y="3388175"/>
              <a:ext cx="15725" cy="6300"/>
            </a:xfrm>
            <a:custGeom>
              <a:rect b="b" l="l" r="r" t="t"/>
              <a:pathLst>
                <a:path extrusionOk="0" h="252" w="629">
                  <a:moveTo>
                    <a:pt x="100" y="1"/>
                  </a:moveTo>
                  <a:cubicBezTo>
                    <a:pt x="25" y="1"/>
                    <a:pt x="0" y="118"/>
                    <a:pt x="84" y="140"/>
                  </a:cubicBezTo>
                  <a:lnTo>
                    <a:pt x="283" y="195"/>
                  </a:lnTo>
                  <a:cubicBezTo>
                    <a:pt x="317" y="204"/>
                    <a:pt x="351" y="213"/>
                    <a:pt x="385" y="224"/>
                  </a:cubicBezTo>
                  <a:cubicBezTo>
                    <a:pt x="406" y="229"/>
                    <a:pt x="426" y="234"/>
                    <a:pt x="446" y="235"/>
                  </a:cubicBezTo>
                  <a:lnTo>
                    <a:pt x="457" y="235"/>
                  </a:lnTo>
                  <a:cubicBezTo>
                    <a:pt x="458" y="235"/>
                    <a:pt x="459" y="235"/>
                    <a:pt x="460" y="235"/>
                  </a:cubicBezTo>
                  <a:lnTo>
                    <a:pt x="460" y="235"/>
                  </a:lnTo>
                  <a:cubicBezTo>
                    <a:pt x="460" y="235"/>
                    <a:pt x="460" y="235"/>
                    <a:pt x="460" y="235"/>
                  </a:cubicBezTo>
                  <a:lnTo>
                    <a:pt x="489" y="240"/>
                  </a:lnTo>
                  <a:cubicBezTo>
                    <a:pt x="510" y="244"/>
                    <a:pt x="537" y="251"/>
                    <a:pt x="562" y="251"/>
                  </a:cubicBezTo>
                  <a:cubicBezTo>
                    <a:pt x="584" y="251"/>
                    <a:pt x="604" y="245"/>
                    <a:pt x="617" y="225"/>
                  </a:cubicBezTo>
                  <a:cubicBezTo>
                    <a:pt x="628" y="204"/>
                    <a:pt x="625" y="178"/>
                    <a:pt x="608" y="160"/>
                  </a:cubicBezTo>
                  <a:cubicBezTo>
                    <a:pt x="593" y="144"/>
                    <a:pt x="568" y="139"/>
                    <a:pt x="549" y="130"/>
                  </a:cubicBezTo>
                  <a:lnTo>
                    <a:pt x="502" y="113"/>
                  </a:lnTo>
                  <a:cubicBezTo>
                    <a:pt x="501" y="113"/>
                    <a:pt x="498" y="112"/>
                    <a:pt x="495" y="110"/>
                  </a:cubicBezTo>
                  <a:lnTo>
                    <a:pt x="495" y="110"/>
                  </a:lnTo>
                  <a:cubicBezTo>
                    <a:pt x="495" y="110"/>
                    <a:pt x="488" y="106"/>
                    <a:pt x="489" y="106"/>
                  </a:cubicBezTo>
                  <a:cubicBezTo>
                    <a:pt x="477" y="101"/>
                    <a:pt x="465" y="95"/>
                    <a:pt x="452" y="91"/>
                  </a:cubicBezTo>
                  <a:cubicBezTo>
                    <a:pt x="418" y="81"/>
                    <a:pt x="383" y="73"/>
                    <a:pt x="349" y="64"/>
                  </a:cubicBezTo>
                  <a:lnTo>
                    <a:pt x="122" y="4"/>
                  </a:lnTo>
                  <a:cubicBezTo>
                    <a:pt x="114" y="2"/>
                    <a:pt x="107" y="1"/>
                    <a:pt x="10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27"/>
            <p:cNvSpPr/>
            <p:nvPr/>
          </p:nvSpPr>
          <p:spPr>
            <a:xfrm>
              <a:off x="5009875" y="3236425"/>
              <a:ext cx="19100" cy="10800"/>
            </a:xfrm>
            <a:custGeom>
              <a:rect b="b" l="l" r="r" t="t"/>
              <a:pathLst>
                <a:path extrusionOk="0" h="432" w="764">
                  <a:moveTo>
                    <a:pt x="693" y="0"/>
                  </a:moveTo>
                  <a:cubicBezTo>
                    <a:pt x="688" y="0"/>
                    <a:pt x="683" y="1"/>
                    <a:pt x="677" y="2"/>
                  </a:cubicBezTo>
                  <a:cubicBezTo>
                    <a:pt x="663" y="6"/>
                    <a:pt x="650" y="8"/>
                    <a:pt x="637" y="12"/>
                  </a:cubicBezTo>
                  <a:cubicBezTo>
                    <a:pt x="619" y="17"/>
                    <a:pt x="601" y="24"/>
                    <a:pt x="585" y="32"/>
                  </a:cubicBezTo>
                  <a:lnTo>
                    <a:pt x="507" y="69"/>
                  </a:lnTo>
                  <a:cubicBezTo>
                    <a:pt x="455" y="92"/>
                    <a:pt x="404" y="119"/>
                    <a:pt x="354" y="144"/>
                  </a:cubicBezTo>
                  <a:lnTo>
                    <a:pt x="46" y="298"/>
                  </a:lnTo>
                  <a:cubicBezTo>
                    <a:pt x="12" y="319"/>
                    <a:pt x="0" y="363"/>
                    <a:pt x="21" y="396"/>
                  </a:cubicBezTo>
                  <a:cubicBezTo>
                    <a:pt x="35" y="419"/>
                    <a:pt x="59" y="431"/>
                    <a:pt x="84" y="431"/>
                  </a:cubicBezTo>
                  <a:cubicBezTo>
                    <a:pt x="96" y="431"/>
                    <a:pt x="108" y="429"/>
                    <a:pt x="119" y="423"/>
                  </a:cubicBezTo>
                  <a:lnTo>
                    <a:pt x="431" y="276"/>
                  </a:lnTo>
                  <a:cubicBezTo>
                    <a:pt x="483" y="252"/>
                    <a:pt x="535" y="228"/>
                    <a:pt x="586" y="203"/>
                  </a:cubicBezTo>
                  <a:lnTo>
                    <a:pt x="660" y="166"/>
                  </a:lnTo>
                  <a:cubicBezTo>
                    <a:pt x="688" y="150"/>
                    <a:pt x="715" y="130"/>
                    <a:pt x="739" y="108"/>
                  </a:cubicBezTo>
                  <a:cubicBezTo>
                    <a:pt x="760" y="88"/>
                    <a:pt x="764" y="57"/>
                    <a:pt x="750" y="31"/>
                  </a:cubicBezTo>
                  <a:cubicBezTo>
                    <a:pt x="738" y="12"/>
                    <a:pt x="716" y="0"/>
                    <a:pt x="69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27"/>
            <p:cNvSpPr/>
            <p:nvPr/>
          </p:nvSpPr>
          <p:spPr>
            <a:xfrm>
              <a:off x="4993450" y="3235300"/>
              <a:ext cx="18125" cy="7450"/>
            </a:xfrm>
            <a:custGeom>
              <a:rect b="b" l="l" r="r" t="t"/>
              <a:pathLst>
                <a:path extrusionOk="0" h="298" w="725">
                  <a:moveTo>
                    <a:pt x="675" y="0"/>
                  </a:moveTo>
                  <a:cubicBezTo>
                    <a:pt x="674" y="0"/>
                    <a:pt x="674" y="0"/>
                    <a:pt x="674" y="0"/>
                  </a:cubicBezTo>
                  <a:cubicBezTo>
                    <a:pt x="618" y="1"/>
                    <a:pt x="563" y="15"/>
                    <a:pt x="509" y="28"/>
                  </a:cubicBezTo>
                  <a:cubicBezTo>
                    <a:pt x="454" y="41"/>
                    <a:pt x="403" y="53"/>
                    <a:pt x="350" y="70"/>
                  </a:cubicBezTo>
                  <a:cubicBezTo>
                    <a:pt x="244" y="105"/>
                    <a:pt x="139" y="145"/>
                    <a:pt x="37" y="189"/>
                  </a:cubicBezTo>
                  <a:cubicBezTo>
                    <a:pt x="8" y="202"/>
                    <a:pt x="0" y="244"/>
                    <a:pt x="15" y="268"/>
                  </a:cubicBezTo>
                  <a:cubicBezTo>
                    <a:pt x="27" y="287"/>
                    <a:pt x="46" y="297"/>
                    <a:pt x="66" y="297"/>
                  </a:cubicBezTo>
                  <a:cubicBezTo>
                    <a:pt x="76" y="297"/>
                    <a:pt x="86" y="295"/>
                    <a:pt x="96" y="289"/>
                  </a:cubicBezTo>
                  <a:cubicBezTo>
                    <a:pt x="188" y="248"/>
                    <a:pt x="287" y="210"/>
                    <a:pt x="387" y="176"/>
                  </a:cubicBezTo>
                  <a:cubicBezTo>
                    <a:pt x="436" y="159"/>
                    <a:pt x="486" y="141"/>
                    <a:pt x="535" y="123"/>
                  </a:cubicBezTo>
                  <a:cubicBezTo>
                    <a:pt x="588" y="108"/>
                    <a:pt x="641" y="90"/>
                    <a:pt x="692" y="68"/>
                  </a:cubicBezTo>
                  <a:cubicBezTo>
                    <a:pt x="725" y="52"/>
                    <a:pt x="708" y="0"/>
                    <a:pt x="67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27"/>
            <p:cNvSpPr/>
            <p:nvPr/>
          </p:nvSpPr>
          <p:spPr>
            <a:xfrm>
              <a:off x="5002675" y="3481400"/>
              <a:ext cx="14875" cy="6650"/>
            </a:xfrm>
            <a:custGeom>
              <a:rect b="b" l="l" r="r" t="t"/>
              <a:pathLst>
                <a:path extrusionOk="0" h="266" w="595">
                  <a:moveTo>
                    <a:pt x="67" y="0"/>
                  </a:moveTo>
                  <a:cubicBezTo>
                    <a:pt x="41" y="0"/>
                    <a:pt x="16" y="18"/>
                    <a:pt x="9" y="45"/>
                  </a:cubicBezTo>
                  <a:cubicBezTo>
                    <a:pt x="1" y="77"/>
                    <a:pt x="20" y="111"/>
                    <a:pt x="52" y="120"/>
                  </a:cubicBezTo>
                  <a:lnTo>
                    <a:pt x="51" y="120"/>
                  </a:lnTo>
                  <a:lnTo>
                    <a:pt x="293" y="200"/>
                  </a:lnTo>
                  <a:cubicBezTo>
                    <a:pt x="332" y="214"/>
                    <a:pt x="372" y="226"/>
                    <a:pt x="413" y="237"/>
                  </a:cubicBezTo>
                  <a:lnTo>
                    <a:pt x="471" y="256"/>
                  </a:lnTo>
                  <a:cubicBezTo>
                    <a:pt x="494" y="263"/>
                    <a:pt x="519" y="266"/>
                    <a:pt x="544" y="266"/>
                  </a:cubicBezTo>
                  <a:cubicBezTo>
                    <a:pt x="565" y="266"/>
                    <a:pt x="583" y="252"/>
                    <a:pt x="590" y="231"/>
                  </a:cubicBezTo>
                  <a:cubicBezTo>
                    <a:pt x="595" y="211"/>
                    <a:pt x="585" y="190"/>
                    <a:pt x="568" y="179"/>
                  </a:cubicBezTo>
                  <a:cubicBezTo>
                    <a:pt x="560" y="172"/>
                    <a:pt x="551" y="166"/>
                    <a:pt x="542" y="160"/>
                  </a:cubicBezTo>
                  <a:cubicBezTo>
                    <a:pt x="530" y="155"/>
                    <a:pt x="517" y="150"/>
                    <a:pt x="505" y="146"/>
                  </a:cubicBezTo>
                  <a:lnTo>
                    <a:pt x="447" y="126"/>
                  </a:lnTo>
                  <a:cubicBezTo>
                    <a:pt x="407" y="111"/>
                    <a:pt x="367" y="96"/>
                    <a:pt x="325" y="82"/>
                  </a:cubicBezTo>
                  <a:lnTo>
                    <a:pt x="83" y="2"/>
                  </a:lnTo>
                  <a:cubicBezTo>
                    <a:pt x="78" y="1"/>
                    <a:pt x="73" y="0"/>
                    <a:pt x="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4">
  <p:cSld name="CUSTOM_11"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0" name="Google Shape;290;p28"/>
          <p:cNvGrpSpPr/>
          <p:nvPr/>
        </p:nvGrpSpPr>
        <p:grpSpPr>
          <a:xfrm>
            <a:off x="-508434" y="266401"/>
            <a:ext cx="10313147" cy="4152645"/>
            <a:chOff x="3335900" y="307000"/>
            <a:chExt cx="1847175" cy="743775"/>
          </a:xfrm>
        </p:grpSpPr>
        <p:sp>
          <p:nvSpPr>
            <p:cNvPr id="291" name="Google Shape;291;p28"/>
            <p:cNvSpPr/>
            <p:nvPr/>
          </p:nvSpPr>
          <p:spPr>
            <a:xfrm>
              <a:off x="3335900" y="307000"/>
              <a:ext cx="1847175" cy="743775"/>
            </a:xfrm>
            <a:custGeom>
              <a:rect b="b" l="l" r="r" t="t"/>
              <a:pathLst>
                <a:path extrusionOk="0" h="29751" w="73887">
                  <a:moveTo>
                    <a:pt x="70000" y="0"/>
                  </a:moveTo>
                  <a:cubicBezTo>
                    <a:pt x="69700" y="0"/>
                    <a:pt x="69574" y="327"/>
                    <a:pt x="69201" y="796"/>
                  </a:cubicBezTo>
                  <a:cubicBezTo>
                    <a:pt x="67956" y="2364"/>
                    <a:pt x="68204" y="7326"/>
                    <a:pt x="66554" y="8630"/>
                  </a:cubicBezTo>
                  <a:cubicBezTo>
                    <a:pt x="64359" y="10366"/>
                    <a:pt x="62316" y="10624"/>
                    <a:pt x="60144" y="10624"/>
                  </a:cubicBezTo>
                  <a:cubicBezTo>
                    <a:pt x="59223" y="10624"/>
                    <a:pt x="58278" y="10578"/>
                    <a:pt x="57288" y="10578"/>
                  </a:cubicBezTo>
                  <a:cubicBezTo>
                    <a:pt x="55951" y="10578"/>
                    <a:pt x="54532" y="10663"/>
                    <a:pt x="52978" y="11063"/>
                  </a:cubicBezTo>
                  <a:cubicBezTo>
                    <a:pt x="49934" y="11847"/>
                    <a:pt x="44463" y="13744"/>
                    <a:pt x="41400" y="14448"/>
                  </a:cubicBezTo>
                  <a:cubicBezTo>
                    <a:pt x="33325" y="16302"/>
                    <a:pt x="25741" y="20083"/>
                    <a:pt x="17556" y="21366"/>
                  </a:cubicBezTo>
                  <a:cubicBezTo>
                    <a:pt x="14146" y="21901"/>
                    <a:pt x="10641" y="21999"/>
                    <a:pt x="7356" y="23063"/>
                  </a:cubicBezTo>
                  <a:cubicBezTo>
                    <a:pt x="4071" y="24125"/>
                    <a:pt x="916" y="26410"/>
                    <a:pt x="1" y="29740"/>
                  </a:cubicBezTo>
                  <a:cubicBezTo>
                    <a:pt x="151" y="29747"/>
                    <a:pt x="300" y="29751"/>
                    <a:pt x="450" y="29751"/>
                  </a:cubicBezTo>
                  <a:cubicBezTo>
                    <a:pt x="2378" y="29751"/>
                    <a:pt x="4268" y="29164"/>
                    <a:pt x="6138" y="28660"/>
                  </a:cubicBezTo>
                  <a:cubicBezTo>
                    <a:pt x="12034" y="27068"/>
                    <a:pt x="18109" y="26233"/>
                    <a:pt x="24216" y="26178"/>
                  </a:cubicBezTo>
                  <a:cubicBezTo>
                    <a:pt x="24492" y="26175"/>
                    <a:pt x="24769" y="26174"/>
                    <a:pt x="25046" y="26174"/>
                  </a:cubicBezTo>
                  <a:cubicBezTo>
                    <a:pt x="25980" y="26174"/>
                    <a:pt x="26916" y="26186"/>
                    <a:pt x="27851" y="26186"/>
                  </a:cubicBezTo>
                  <a:cubicBezTo>
                    <a:pt x="30234" y="26186"/>
                    <a:pt x="32610" y="26112"/>
                    <a:pt x="34928" y="25592"/>
                  </a:cubicBezTo>
                  <a:cubicBezTo>
                    <a:pt x="39432" y="24581"/>
                    <a:pt x="43387" y="21962"/>
                    <a:pt x="47655" y="20202"/>
                  </a:cubicBezTo>
                  <a:cubicBezTo>
                    <a:pt x="54364" y="17437"/>
                    <a:pt x="65341" y="18494"/>
                    <a:pt x="70997" y="13946"/>
                  </a:cubicBezTo>
                  <a:cubicBezTo>
                    <a:pt x="73886" y="11623"/>
                    <a:pt x="72874" y="6128"/>
                    <a:pt x="72055" y="2512"/>
                  </a:cubicBezTo>
                  <a:cubicBezTo>
                    <a:pt x="71885" y="1766"/>
                    <a:pt x="71476" y="855"/>
                    <a:pt x="70827" y="400"/>
                  </a:cubicBezTo>
                  <a:cubicBezTo>
                    <a:pt x="70426" y="120"/>
                    <a:pt x="70181" y="0"/>
                    <a:pt x="700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28"/>
            <p:cNvSpPr/>
            <p:nvPr/>
          </p:nvSpPr>
          <p:spPr>
            <a:xfrm>
              <a:off x="3965650" y="931575"/>
              <a:ext cx="27250" cy="5025"/>
            </a:xfrm>
            <a:custGeom>
              <a:rect b="b" l="l" r="r" t="t"/>
              <a:pathLst>
                <a:path extrusionOk="0" h="201" w="1090">
                  <a:moveTo>
                    <a:pt x="821" y="192"/>
                  </a:moveTo>
                  <a:cubicBezTo>
                    <a:pt x="817" y="193"/>
                    <a:pt x="816" y="193"/>
                    <a:pt x="816" y="193"/>
                  </a:cubicBezTo>
                  <a:cubicBezTo>
                    <a:pt x="815" y="193"/>
                    <a:pt x="817" y="192"/>
                    <a:pt x="821" y="192"/>
                  </a:cubicBezTo>
                  <a:close/>
                  <a:moveTo>
                    <a:pt x="354" y="1"/>
                  </a:moveTo>
                  <a:cubicBezTo>
                    <a:pt x="336" y="1"/>
                    <a:pt x="317" y="1"/>
                    <a:pt x="299" y="1"/>
                  </a:cubicBezTo>
                  <a:cubicBezTo>
                    <a:pt x="229" y="1"/>
                    <a:pt x="157" y="3"/>
                    <a:pt x="87" y="7"/>
                  </a:cubicBezTo>
                  <a:cubicBezTo>
                    <a:pt x="43" y="8"/>
                    <a:pt x="1" y="44"/>
                    <a:pt x="3" y="91"/>
                  </a:cubicBezTo>
                  <a:cubicBezTo>
                    <a:pt x="3" y="137"/>
                    <a:pt x="41" y="174"/>
                    <a:pt x="87" y="175"/>
                  </a:cubicBezTo>
                  <a:cubicBezTo>
                    <a:pt x="140" y="173"/>
                    <a:pt x="194" y="173"/>
                    <a:pt x="247" y="173"/>
                  </a:cubicBezTo>
                  <a:cubicBezTo>
                    <a:pt x="317" y="173"/>
                    <a:pt x="386" y="174"/>
                    <a:pt x="454" y="177"/>
                  </a:cubicBezTo>
                  <a:cubicBezTo>
                    <a:pt x="515" y="180"/>
                    <a:pt x="576" y="184"/>
                    <a:pt x="639" y="186"/>
                  </a:cubicBezTo>
                  <a:cubicBezTo>
                    <a:pt x="670" y="189"/>
                    <a:pt x="702" y="190"/>
                    <a:pt x="733" y="191"/>
                  </a:cubicBezTo>
                  <a:lnTo>
                    <a:pt x="776" y="194"/>
                  </a:lnTo>
                  <a:cubicBezTo>
                    <a:pt x="783" y="194"/>
                    <a:pt x="789" y="196"/>
                    <a:pt x="796" y="196"/>
                  </a:cubicBezTo>
                  <a:cubicBezTo>
                    <a:pt x="805" y="195"/>
                    <a:pt x="813" y="193"/>
                    <a:pt x="821" y="192"/>
                  </a:cubicBezTo>
                  <a:lnTo>
                    <a:pt x="821" y="192"/>
                  </a:lnTo>
                  <a:cubicBezTo>
                    <a:pt x="822" y="192"/>
                    <a:pt x="824" y="192"/>
                    <a:pt x="825" y="192"/>
                  </a:cubicBezTo>
                  <a:cubicBezTo>
                    <a:pt x="858" y="192"/>
                    <a:pt x="893" y="193"/>
                    <a:pt x="926" y="197"/>
                  </a:cubicBezTo>
                  <a:lnTo>
                    <a:pt x="976" y="200"/>
                  </a:lnTo>
                  <a:cubicBezTo>
                    <a:pt x="981" y="201"/>
                    <a:pt x="986" y="201"/>
                    <a:pt x="991" y="201"/>
                  </a:cubicBezTo>
                  <a:cubicBezTo>
                    <a:pt x="1004" y="201"/>
                    <a:pt x="1018" y="200"/>
                    <a:pt x="1031" y="198"/>
                  </a:cubicBezTo>
                  <a:cubicBezTo>
                    <a:pt x="1056" y="197"/>
                    <a:pt x="1077" y="181"/>
                    <a:pt x="1084" y="158"/>
                  </a:cubicBezTo>
                  <a:cubicBezTo>
                    <a:pt x="1090" y="136"/>
                    <a:pt x="1082" y="105"/>
                    <a:pt x="1060" y="95"/>
                  </a:cubicBezTo>
                  <a:cubicBezTo>
                    <a:pt x="1044" y="87"/>
                    <a:pt x="1027" y="81"/>
                    <a:pt x="1010" y="75"/>
                  </a:cubicBezTo>
                  <a:cubicBezTo>
                    <a:pt x="995" y="70"/>
                    <a:pt x="981" y="68"/>
                    <a:pt x="966" y="66"/>
                  </a:cubicBezTo>
                  <a:cubicBezTo>
                    <a:pt x="934" y="59"/>
                    <a:pt x="903" y="53"/>
                    <a:pt x="872" y="47"/>
                  </a:cubicBezTo>
                  <a:cubicBezTo>
                    <a:pt x="857" y="45"/>
                    <a:pt x="842" y="41"/>
                    <a:pt x="829" y="37"/>
                  </a:cubicBezTo>
                  <a:cubicBezTo>
                    <a:pt x="809" y="32"/>
                    <a:pt x="788" y="29"/>
                    <a:pt x="769" y="26"/>
                  </a:cubicBezTo>
                  <a:cubicBezTo>
                    <a:pt x="736" y="23"/>
                    <a:pt x="705" y="19"/>
                    <a:pt x="673" y="16"/>
                  </a:cubicBezTo>
                  <a:cubicBezTo>
                    <a:pt x="567" y="6"/>
                    <a:pt x="461" y="1"/>
                    <a:pt x="35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28"/>
            <p:cNvSpPr/>
            <p:nvPr/>
          </p:nvSpPr>
          <p:spPr>
            <a:xfrm>
              <a:off x="3990900" y="918825"/>
              <a:ext cx="14575" cy="4575"/>
            </a:xfrm>
            <a:custGeom>
              <a:rect b="b" l="l" r="r" t="t"/>
              <a:pathLst>
                <a:path extrusionOk="0" h="183" w="583">
                  <a:moveTo>
                    <a:pt x="339" y="26"/>
                  </a:moveTo>
                  <a:cubicBezTo>
                    <a:pt x="335" y="27"/>
                    <a:pt x="334" y="27"/>
                    <a:pt x="334" y="27"/>
                  </a:cubicBezTo>
                  <a:lnTo>
                    <a:pt x="334" y="27"/>
                  </a:lnTo>
                  <a:lnTo>
                    <a:pt x="339" y="26"/>
                  </a:lnTo>
                  <a:close/>
                  <a:moveTo>
                    <a:pt x="524" y="1"/>
                  </a:moveTo>
                  <a:cubicBezTo>
                    <a:pt x="522" y="1"/>
                    <a:pt x="520" y="1"/>
                    <a:pt x="518" y="1"/>
                  </a:cubicBezTo>
                  <a:cubicBezTo>
                    <a:pt x="477" y="6"/>
                    <a:pt x="438" y="9"/>
                    <a:pt x="398" y="17"/>
                  </a:cubicBezTo>
                  <a:cubicBezTo>
                    <a:pt x="378" y="21"/>
                    <a:pt x="358" y="24"/>
                    <a:pt x="340" y="26"/>
                  </a:cubicBezTo>
                  <a:cubicBezTo>
                    <a:pt x="337" y="27"/>
                    <a:pt x="334" y="27"/>
                    <a:pt x="334" y="27"/>
                  </a:cubicBezTo>
                  <a:cubicBezTo>
                    <a:pt x="334" y="27"/>
                    <a:pt x="334" y="27"/>
                    <a:pt x="334" y="27"/>
                  </a:cubicBezTo>
                  <a:lnTo>
                    <a:pt x="334" y="27"/>
                  </a:lnTo>
                  <a:lnTo>
                    <a:pt x="325" y="29"/>
                  </a:lnTo>
                  <a:cubicBezTo>
                    <a:pt x="315" y="30"/>
                    <a:pt x="304" y="31"/>
                    <a:pt x="295" y="31"/>
                  </a:cubicBezTo>
                  <a:cubicBezTo>
                    <a:pt x="219" y="38"/>
                    <a:pt x="143" y="40"/>
                    <a:pt x="67" y="41"/>
                  </a:cubicBezTo>
                  <a:cubicBezTo>
                    <a:pt x="35" y="41"/>
                    <a:pt x="9" y="66"/>
                    <a:pt x="4" y="97"/>
                  </a:cubicBezTo>
                  <a:cubicBezTo>
                    <a:pt x="0" y="125"/>
                    <a:pt x="19" y="161"/>
                    <a:pt x="50" y="167"/>
                  </a:cubicBezTo>
                  <a:lnTo>
                    <a:pt x="51" y="167"/>
                  </a:lnTo>
                  <a:cubicBezTo>
                    <a:pt x="103" y="177"/>
                    <a:pt x="156" y="182"/>
                    <a:pt x="208" y="182"/>
                  </a:cubicBezTo>
                  <a:cubicBezTo>
                    <a:pt x="238" y="182"/>
                    <a:pt x="268" y="181"/>
                    <a:pt x="299" y="177"/>
                  </a:cubicBezTo>
                  <a:cubicBezTo>
                    <a:pt x="341" y="173"/>
                    <a:pt x="384" y="167"/>
                    <a:pt x="425" y="158"/>
                  </a:cubicBezTo>
                  <a:cubicBezTo>
                    <a:pt x="449" y="153"/>
                    <a:pt x="472" y="146"/>
                    <a:pt x="494" y="137"/>
                  </a:cubicBezTo>
                  <a:cubicBezTo>
                    <a:pt x="513" y="130"/>
                    <a:pt x="531" y="121"/>
                    <a:pt x="548" y="112"/>
                  </a:cubicBezTo>
                  <a:cubicBezTo>
                    <a:pt x="571" y="98"/>
                    <a:pt x="583" y="70"/>
                    <a:pt x="576" y="45"/>
                  </a:cubicBezTo>
                  <a:cubicBezTo>
                    <a:pt x="569" y="23"/>
                    <a:pt x="548" y="1"/>
                    <a:pt x="5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28"/>
            <p:cNvSpPr/>
            <p:nvPr/>
          </p:nvSpPr>
          <p:spPr>
            <a:xfrm>
              <a:off x="4359800" y="683925"/>
              <a:ext cx="35125" cy="9750"/>
            </a:xfrm>
            <a:custGeom>
              <a:rect b="b" l="l" r="r" t="t"/>
              <a:pathLst>
                <a:path extrusionOk="0" h="390" w="1405">
                  <a:moveTo>
                    <a:pt x="1321" y="0"/>
                  </a:moveTo>
                  <a:cubicBezTo>
                    <a:pt x="1285" y="0"/>
                    <a:pt x="1249" y="4"/>
                    <a:pt x="1214" y="11"/>
                  </a:cubicBezTo>
                  <a:lnTo>
                    <a:pt x="1156" y="20"/>
                  </a:lnTo>
                  <a:lnTo>
                    <a:pt x="1124" y="24"/>
                  </a:lnTo>
                  <a:cubicBezTo>
                    <a:pt x="1112" y="26"/>
                    <a:pt x="1101" y="29"/>
                    <a:pt x="1088" y="29"/>
                  </a:cubicBezTo>
                  <a:cubicBezTo>
                    <a:pt x="1088" y="29"/>
                    <a:pt x="1088" y="29"/>
                    <a:pt x="1087" y="29"/>
                  </a:cubicBezTo>
                  <a:lnTo>
                    <a:pt x="1087" y="29"/>
                  </a:lnTo>
                  <a:cubicBezTo>
                    <a:pt x="1087" y="28"/>
                    <a:pt x="1086" y="28"/>
                    <a:pt x="1085" y="28"/>
                  </a:cubicBezTo>
                  <a:cubicBezTo>
                    <a:pt x="1082" y="27"/>
                    <a:pt x="1080" y="27"/>
                    <a:pt x="1078" y="27"/>
                  </a:cubicBezTo>
                  <a:cubicBezTo>
                    <a:pt x="1076" y="27"/>
                    <a:pt x="1073" y="27"/>
                    <a:pt x="1071" y="28"/>
                  </a:cubicBezTo>
                  <a:cubicBezTo>
                    <a:pt x="1056" y="28"/>
                    <a:pt x="1041" y="29"/>
                    <a:pt x="1026" y="32"/>
                  </a:cubicBezTo>
                  <a:cubicBezTo>
                    <a:pt x="1004" y="36"/>
                    <a:pt x="983" y="40"/>
                    <a:pt x="963" y="44"/>
                  </a:cubicBezTo>
                  <a:lnTo>
                    <a:pt x="838" y="68"/>
                  </a:lnTo>
                  <a:cubicBezTo>
                    <a:pt x="674" y="99"/>
                    <a:pt x="509" y="139"/>
                    <a:pt x="346" y="175"/>
                  </a:cubicBezTo>
                  <a:lnTo>
                    <a:pt x="66" y="237"/>
                  </a:lnTo>
                  <a:cubicBezTo>
                    <a:pt x="25" y="249"/>
                    <a:pt x="0" y="291"/>
                    <a:pt x="12" y="333"/>
                  </a:cubicBezTo>
                  <a:cubicBezTo>
                    <a:pt x="22" y="367"/>
                    <a:pt x="53" y="389"/>
                    <a:pt x="87" y="389"/>
                  </a:cubicBezTo>
                  <a:cubicBezTo>
                    <a:pt x="94" y="389"/>
                    <a:pt x="100" y="388"/>
                    <a:pt x="106" y="387"/>
                  </a:cubicBezTo>
                  <a:lnTo>
                    <a:pt x="107" y="386"/>
                  </a:lnTo>
                  <a:lnTo>
                    <a:pt x="602" y="282"/>
                  </a:lnTo>
                  <a:cubicBezTo>
                    <a:pt x="685" y="265"/>
                    <a:pt x="768" y="250"/>
                    <a:pt x="851" y="230"/>
                  </a:cubicBezTo>
                  <a:lnTo>
                    <a:pt x="973" y="201"/>
                  </a:lnTo>
                  <a:cubicBezTo>
                    <a:pt x="1017" y="190"/>
                    <a:pt x="1064" y="183"/>
                    <a:pt x="1104" y="163"/>
                  </a:cubicBezTo>
                  <a:lnTo>
                    <a:pt x="1117" y="158"/>
                  </a:lnTo>
                  <a:cubicBezTo>
                    <a:pt x="1118" y="157"/>
                    <a:pt x="1120" y="156"/>
                    <a:pt x="1120" y="156"/>
                  </a:cubicBezTo>
                  <a:lnTo>
                    <a:pt x="1120" y="156"/>
                  </a:lnTo>
                  <a:cubicBezTo>
                    <a:pt x="1120" y="156"/>
                    <a:pt x="1120" y="156"/>
                    <a:pt x="1120" y="156"/>
                  </a:cubicBezTo>
                  <a:cubicBezTo>
                    <a:pt x="1121" y="156"/>
                    <a:pt x="1123" y="156"/>
                    <a:pt x="1127" y="154"/>
                  </a:cubicBezTo>
                  <a:cubicBezTo>
                    <a:pt x="1139" y="152"/>
                    <a:pt x="1150" y="147"/>
                    <a:pt x="1162" y="145"/>
                  </a:cubicBezTo>
                  <a:lnTo>
                    <a:pt x="1230" y="124"/>
                  </a:lnTo>
                  <a:cubicBezTo>
                    <a:pt x="1278" y="113"/>
                    <a:pt x="1324" y="97"/>
                    <a:pt x="1368" y="75"/>
                  </a:cubicBezTo>
                  <a:cubicBezTo>
                    <a:pt x="1405" y="54"/>
                    <a:pt x="1385" y="3"/>
                    <a:pt x="1348" y="1"/>
                  </a:cubicBezTo>
                  <a:cubicBezTo>
                    <a:pt x="1339" y="1"/>
                    <a:pt x="1330" y="0"/>
                    <a:pt x="132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28"/>
            <p:cNvSpPr/>
            <p:nvPr/>
          </p:nvSpPr>
          <p:spPr>
            <a:xfrm>
              <a:off x="4352550" y="701275"/>
              <a:ext cx="18775" cy="4225"/>
            </a:xfrm>
            <a:custGeom>
              <a:rect b="b" l="l" r="r" t="t"/>
              <a:pathLst>
                <a:path extrusionOk="0" h="169" w="751">
                  <a:moveTo>
                    <a:pt x="498" y="0"/>
                  </a:moveTo>
                  <a:cubicBezTo>
                    <a:pt x="458" y="0"/>
                    <a:pt x="418" y="3"/>
                    <a:pt x="378" y="7"/>
                  </a:cubicBezTo>
                  <a:cubicBezTo>
                    <a:pt x="266" y="16"/>
                    <a:pt x="156" y="33"/>
                    <a:pt x="46" y="60"/>
                  </a:cubicBezTo>
                  <a:cubicBezTo>
                    <a:pt x="18" y="68"/>
                    <a:pt x="0" y="99"/>
                    <a:pt x="7" y="128"/>
                  </a:cubicBezTo>
                  <a:cubicBezTo>
                    <a:pt x="15" y="153"/>
                    <a:pt x="38" y="169"/>
                    <a:pt x="62" y="169"/>
                  </a:cubicBezTo>
                  <a:cubicBezTo>
                    <a:pt x="67" y="169"/>
                    <a:pt x="72" y="168"/>
                    <a:pt x="76" y="167"/>
                  </a:cubicBezTo>
                  <a:cubicBezTo>
                    <a:pt x="178" y="145"/>
                    <a:pt x="279" y="131"/>
                    <a:pt x="382" y="126"/>
                  </a:cubicBezTo>
                  <a:cubicBezTo>
                    <a:pt x="435" y="123"/>
                    <a:pt x="488" y="124"/>
                    <a:pt x="540" y="122"/>
                  </a:cubicBezTo>
                  <a:cubicBezTo>
                    <a:pt x="553" y="122"/>
                    <a:pt x="567" y="121"/>
                    <a:pt x="581" y="121"/>
                  </a:cubicBezTo>
                  <a:cubicBezTo>
                    <a:pt x="585" y="121"/>
                    <a:pt x="590" y="121"/>
                    <a:pt x="595" y="121"/>
                  </a:cubicBezTo>
                  <a:cubicBezTo>
                    <a:pt x="632" y="121"/>
                    <a:pt x="669" y="121"/>
                    <a:pt x="704" y="112"/>
                  </a:cubicBezTo>
                  <a:cubicBezTo>
                    <a:pt x="738" y="103"/>
                    <a:pt x="751" y="46"/>
                    <a:pt x="714" y="30"/>
                  </a:cubicBezTo>
                  <a:cubicBezTo>
                    <a:pt x="699" y="22"/>
                    <a:pt x="682" y="16"/>
                    <a:pt x="665" y="13"/>
                  </a:cubicBezTo>
                  <a:lnTo>
                    <a:pt x="623" y="8"/>
                  </a:lnTo>
                  <a:cubicBezTo>
                    <a:pt x="595" y="6"/>
                    <a:pt x="568" y="2"/>
                    <a:pt x="540" y="1"/>
                  </a:cubicBezTo>
                  <a:cubicBezTo>
                    <a:pt x="526" y="1"/>
                    <a:pt x="512" y="0"/>
                    <a:pt x="4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28"/>
            <p:cNvSpPr/>
            <p:nvPr/>
          </p:nvSpPr>
          <p:spPr>
            <a:xfrm>
              <a:off x="3592750" y="969325"/>
              <a:ext cx="19775" cy="3375"/>
            </a:xfrm>
            <a:custGeom>
              <a:rect b="b" l="l" r="r" t="t"/>
              <a:pathLst>
                <a:path extrusionOk="0" h="135" w="791">
                  <a:moveTo>
                    <a:pt x="673" y="1"/>
                  </a:moveTo>
                  <a:cubicBezTo>
                    <a:pt x="663" y="1"/>
                    <a:pt x="654" y="1"/>
                    <a:pt x="644" y="1"/>
                  </a:cubicBezTo>
                  <a:lnTo>
                    <a:pt x="385" y="1"/>
                  </a:lnTo>
                  <a:cubicBezTo>
                    <a:pt x="328" y="3"/>
                    <a:pt x="270" y="4"/>
                    <a:pt x="213" y="10"/>
                  </a:cubicBezTo>
                  <a:lnTo>
                    <a:pt x="130" y="16"/>
                  </a:lnTo>
                  <a:cubicBezTo>
                    <a:pt x="113" y="18"/>
                    <a:pt x="98" y="23"/>
                    <a:pt x="82" y="26"/>
                  </a:cubicBezTo>
                  <a:cubicBezTo>
                    <a:pt x="67" y="28"/>
                    <a:pt x="52" y="30"/>
                    <a:pt x="37" y="33"/>
                  </a:cubicBezTo>
                  <a:cubicBezTo>
                    <a:pt x="1" y="38"/>
                    <a:pt x="1" y="100"/>
                    <a:pt x="37" y="106"/>
                  </a:cubicBezTo>
                  <a:lnTo>
                    <a:pt x="38" y="104"/>
                  </a:lnTo>
                  <a:cubicBezTo>
                    <a:pt x="50" y="107"/>
                    <a:pt x="64" y="109"/>
                    <a:pt x="78" y="111"/>
                  </a:cubicBezTo>
                  <a:cubicBezTo>
                    <a:pt x="94" y="112"/>
                    <a:pt x="109" y="119"/>
                    <a:pt x="126" y="120"/>
                  </a:cubicBezTo>
                  <a:lnTo>
                    <a:pt x="213" y="128"/>
                  </a:lnTo>
                  <a:cubicBezTo>
                    <a:pt x="270" y="133"/>
                    <a:pt x="328" y="135"/>
                    <a:pt x="385" y="135"/>
                  </a:cubicBezTo>
                  <a:lnTo>
                    <a:pt x="684" y="135"/>
                  </a:lnTo>
                  <a:cubicBezTo>
                    <a:pt x="702" y="134"/>
                    <a:pt x="720" y="129"/>
                    <a:pt x="738" y="122"/>
                  </a:cubicBezTo>
                  <a:cubicBezTo>
                    <a:pt x="791" y="106"/>
                    <a:pt x="791" y="31"/>
                    <a:pt x="738" y="15"/>
                  </a:cubicBezTo>
                  <a:cubicBezTo>
                    <a:pt x="722" y="8"/>
                    <a:pt x="704" y="4"/>
                    <a:pt x="687" y="1"/>
                  </a:cubicBezTo>
                  <a:cubicBezTo>
                    <a:pt x="682" y="1"/>
                    <a:pt x="678" y="1"/>
                    <a:pt x="67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28"/>
            <p:cNvSpPr/>
            <p:nvPr/>
          </p:nvSpPr>
          <p:spPr>
            <a:xfrm>
              <a:off x="3607475" y="956425"/>
              <a:ext cx="20125" cy="6350"/>
            </a:xfrm>
            <a:custGeom>
              <a:rect b="b" l="l" r="r" t="t"/>
              <a:pathLst>
                <a:path extrusionOk="0" h="254" w="805">
                  <a:moveTo>
                    <a:pt x="698" y="0"/>
                  </a:moveTo>
                  <a:cubicBezTo>
                    <a:pt x="693" y="0"/>
                    <a:pt x="688" y="0"/>
                    <a:pt x="683" y="1"/>
                  </a:cubicBezTo>
                  <a:cubicBezTo>
                    <a:pt x="654" y="1"/>
                    <a:pt x="624" y="3"/>
                    <a:pt x="595" y="5"/>
                  </a:cubicBezTo>
                  <a:cubicBezTo>
                    <a:pt x="565" y="7"/>
                    <a:pt x="537" y="11"/>
                    <a:pt x="507" y="13"/>
                  </a:cubicBezTo>
                  <a:cubicBezTo>
                    <a:pt x="476" y="17"/>
                    <a:pt x="443" y="24"/>
                    <a:pt x="412" y="26"/>
                  </a:cubicBezTo>
                  <a:lnTo>
                    <a:pt x="403" y="26"/>
                  </a:lnTo>
                  <a:lnTo>
                    <a:pt x="379" y="27"/>
                  </a:lnTo>
                  <a:cubicBezTo>
                    <a:pt x="362" y="28"/>
                    <a:pt x="343" y="30"/>
                    <a:pt x="326" y="33"/>
                  </a:cubicBezTo>
                  <a:cubicBezTo>
                    <a:pt x="297" y="37"/>
                    <a:pt x="268" y="45"/>
                    <a:pt x="240" y="52"/>
                  </a:cubicBezTo>
                  <a:cubicBezTo>
                    <a:pt x="182" y="67"/>
                    <a:pt x="125" y="83"/>
                    <a:pt x="68" y="101"/>
                  </a:cubicBezTo>
                  <a:cubicBezTo>
                    <a:pt x="29" y="112"/>
                    <a:pt x="0" y="155"/>
                    <a:pt x="14" y="196"/>
                  </a:cubicBezTo>
                  <a:cubicBezTo>
                    <a:pt x="24" y="230"/>
                    <a:pt x="55" y="254"/>
                    <a:pt x="88" y="254"/>
                  </a:cubicBezTo>
                  <a:cubicBezTo>
                    <a:pt x="95" y="254"/>
                    <a:pt x="102" y="253"/>
                    <a:pt x="110" y="250"/>
                  </a:cubicBezTo>
                  <a:lnTo>
                    <a:pt x="108" y="250"/>
                  </a:lnTo>
                  <a:cubicBezTo>
                    <a:pt x="162" y="233"/>
                    <a:pt x="218" y="217"/>
                    <a:pt x="273" y="203"/>
                  </a:cubicBezTo>
                  <a:cubicBezTo>
                    <a:pt x="302" y="196"/>
                    <a:pt x="331" y="191"/>
                    <a:pt x="359" y="182"/>
                  </a:cubicBezTo>
                  <a:cubicBezTo>
                    <a:pt x="388" y="174"/>
                    <a:pt x="413" y="163"/>
                    <a:pt x="441" y="156"/>
                  </a:cubicBezTo>
                  <a:cubicBezTo>
                    <a:pt x="495" y="141"/>
                    <a:pt x="552" y="131"/>
                    <a:pt x="607" y="120"/>
                  </a:cubicBezTo>
                  <a:cubicBezTo>
                    <a:pt x="662" y="110"/>
                    <a:pt x="721" y="103"/>
                    <a:pt x="776" y="86"/>
                  </a:cubicBezTo>
                  <a:cubicBezTo>
                    <a:pt x="793" y="80"/>
                    <a:pt x="805" y="65"/>
                    <a:pt x="805" y="47"/>
                  </a:cubicBezTo>
                  <a:cubicBezTo>
                    <a:pt x="805" y="28"/>
                    <a:pt x="793" y="12"/>
                    <a:pt x="776" y="7"/>
                  </a:cubicBezTo>
                  <a:cubicBezTo>
                    <a:pt x="750" y="3"/>
                    <a:pt x="724" y="0"/>
                    <a:pt x="6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28"/>
            <p:cNvSpPr/>
            <p:nvPr/>
          </p:nvSpPr>
          <p:spPr>
            <a:xfrm>
              <a:off x="4760725" y="725350"/>
              <a:ext cx="32825" cy="5100"/>
            </a:xfrm>
            <a:custGeom>
              <a:rect b="b" l="l" r="r" t="t"/>
              <a:pathLst>
                <a:path extrusionOk="0" h="204" w="1313">
                  <a:moveTo>
                    <a:pt x="87" y="1"/>
                  </a:moveTo>
                  <a:cubicBezTo>
                    <a:pt x="39" y="2"/>
                    <a:pt x="1" y="40"/>
                    <a:pt x="1" y="87"/>
                  </a:cubicBezTo>
                  <a:cubicBezTo>
                    <a:pt x="2" y="134"/>
                    <a:pt x="40" y="172"/>
                    <a:pt x="87" y="173"/>
                  </a:cubicBezTo>
                  <a:lnTo>
                    <a:pt x="87" y="174"/>
                  </a:lnTo>
                  <a:lnTo>
                    <a:pt x="543" y="196"/>
                  </a:lnTo>
                  <a:cubicBezTo>
                    <a:pt x="619" y="200"/>
                    <a:pt x="694" y="201"/>
                    <a:pt x="770" y="203"/>
                  </a:cubicBezTo>
                  <a:cubicBezTo>
                    <a:pt x="774" y="203"/>
                    <a:pt x="778" y="203"/>
                    <a:pt x="782" y="203"/>
                  </a:cubicBezTo>
                  <a:cubicBezTo>
                    <a:pt x="816" y="203"/>
                    <a:pt x="850" y="200"/>
                    <a:pt x="885" y="200"/>
                  </a:cubicBezTo>
                  <a:lnTo>
                    <a:pt x="1000" y="201"/>
                  </a:lnTo>
                  <a:cubicBezTo>
                    <a:pt x="1043" y="202"/>
                    <a:pt x="1086" y="202"/>
                    <a:pt x="1129" y="202"/>
                  </a:cubicBezTo>
                  <a:cubicBezTo>
                    <a:pt x="1172" y="202"/>
                    <a:pt x="1216" y="202"/>
                    <a:pt x="1259" y="200"/>
                  </a:cubicBezTo>
                  <a:cubicBezTo>
                    <a:pt x="1289" y="200"/>
                    <a:pt x="1313" y="176"/>
                    <a:pt x="1313" y="146"/>
                  </a:cubicBezTo>
                  <a:cubicBezTo>
                    <a:pt x="1312" y="112"/>
                    <a:pt x="1289" y="95"/>
                    <a:pt x="1259" y="90"/>
                  </a:cubicBezTo>
                  <a:cubicBezTo>
                    <a:pt x="1182" y="81"/>
                    <a:pt x="1106" y="73"/>
                    <a:pt x="1029" y="66"/>
                  </a:cubicBezTo>
                  <a:lnTo>
                    <a:pt x="913" y="57"/>
                  </a:lnTo>
                  <a:lnTo>
                    <a:pt x="863" y="52"/>
                  </a:lnTo>
                  <a:cubicBezTo>
                    <a:pt x="862" y="52"/>
                    <a:pt x="862" y="52"/>
                    <a:pt x="861" y="52"/>
                  </a:cubicBezTo>
                  <a:lnTo>
                    <a:pt x="861" y="52"/>
                  </a:lnTo>
                  <a:lnTo>
                    <a:pt x="848" y="49"/>
                  </a:lnTo>
                  <a:cubicBezTo>
                    <a:pt x="835" y="47"/>
                    <a:pt x="823" y="44"/>
                    <a:pt x="809" y="42"/>
                  </a:cubicBezTo>
                  <a:cubicBezTo>
                    <a:pt x="768" y="37"/>
                    <a:pt x="727" y="36"/>
                    <a:pt x="687" y="33"/>
                  </a:cubicBezTo>
                  <a:cubicBezTo>
                    <a:pt x="650" y="31"/>
                    <a:pt x="613" y="28"/>
                    <a:pt x="576" y="26"/>
                  </a:cubicBezTo>
                  <a:cubicBezTo>
                    <a:pt x="499" y="21"/>
                    <a:pt x="422" y="18"/>
                    <a:pt x="346" y="14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28"/>
            <p:cNvSpPr/>
            <p:nvPr/>
          </p:nvSpPr>
          <p:spPr>
            <a:xfrm>
              <a:off x="4776825" y="713650"/>
              <a:ext cx="14825" cy="3500"/>
            </a:xfrm>
            <a:custGeom>
              <a:rect b="b" l="l" r="r" t="t"/>
              <a:pathLst>
                <a:path extrusionOk="0" h="140" w="593">
                  <a:moveTo>
                    <a:pt x="70" y="0"/>
                  </a:moveTo>
                  <a:cubicBezTo>
                    <a:pt x="31" y="0"/>
                    <a:pt x="0" y="31"/>
                    <a:pt x="0" y="70"/>
                  </a:cubicBezTo>
                  <a:cubicBezTo>
                    <a:pt x="0" y="108"/>
                    <a:pt x="31" y="140"/>
                    <a:pt x="70" y="140"/>
                  </a:cubicBezTo>
                  <a:cubicBezTo>
                    <a:pt x="71" y="140"/>
                    <a:pt x="72" y="139"/>
                    <a:pt x="74" y="139"/>
                  </a:cubicBezTo>
                  <a:lnTo>
                    <a:pt x="302" y="137"/>
                  </a:lnTo>
                  <a:lnTo>
                    <a:pt x="417" y="136"/>
                  </a:lnTo>
                  <a:lnTo>
                    <a:pt x="474" y="136"/>
                  </a:lnTo>
                  <a:cubicBezTo>
                    <a:pt x="496" y="134"/>
                    <a:pt x="518" y="129"/>
                    <a:pt x="540" y="123"/>
                  </a:cubicBezTo>
                  <a:cubicBezTo>
                    <a:pt x="593" y="109"/>
                    <a:pt x="593" y="29"/>
                    <a:pt x="540" y="16"/>
                  </a:cubicBezTo>
                  <a:cubicBezTo>
                    <a:pt x="518" y="9"/>
                    <a:pt x="496" y="5"/>
                    <a:pt x="474" y="2"/>
                  </a:cubicBezTo>
                  <a:cubicBezTo>
                    <a:pt x="468" y="2"/>
                    <a:pt x="462" y="2"/>
                    <a:pt x="456" y="2"/>
                  </a:cubicBezTo>
                  <a:cubicBezTo>
                    <a:pt x="443" y="2"/>
                    <a:pt x="430" y="2"/>
                    <a:pt x="417" y="2"/>
                  </a:cubicBezTo>
                  <a:lnTo>
                    <a:pt x="302" y="1"/>
                  </a:lnTo>
                  <a:lnTo>
                    <a:pt x="74" y="0"/>
                  </a:lnTo>
                  <a:cubicBezTo>
                    <a:pt x="72" y="0"/>
                    <a:pt x="71" y="0"/>
                    <a:pt x="7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28"/>
            <p:cNvSpPr/>
            <p:nvPr/>
          </p:nvSpPr>
          <p:spPr>
            <a:xfrm>
              <a:off x="4895675" y="586050"/>
              <a:ext cx="25450" cy="6650"/>
            </a:xfrm>
            <a:custGeom>
              <a:rect b="b" l="l" r="r" t="t"/>
              <a:pathLst>
                <a:path extrusionOk="0" h="266" w="1018">
                  <a:moveTo>
                    <a:pt x="955" y="1"/>
                  </a:moveTo>
                  <a:cubicBezTo>
                    <a:pt x="954" y="1"/>
                    <a:pt x="953" y="1"/>
                    <a:pt x="953" y="1"/>
                  </a:cubicBezTo>
                  <a:cubicBezTo>
                    <a:pt x="809" y="7"/>
                    <a:pt x="666" y="26"/>
                    <a:pt x="523" y="42"/>
                  </a:cubicBezTo>
                  <a:lnTo>
                    <a:pt x="95" y="88"/>
                  </a:lnTo>
                  <a:cubicBezTo>
                    <a:pt x="42" y="94"/>
                    <a:pt x="0" y="132"/>
                    <a:pt x="9" y="190"/>
                  </a:cubicBezTo>
                  <a:cubicBezTo>
                    <a:pt x="15" y="239"/>
                    <a:pt x="53" y="266"/>
                    <a:pt x="97" y="266"/>
                  </a:cubicBezTo>
                  <a:cubicBezTo>
                    <a:pt x="104" y="266"/>
                    <a:pt x="112" y="265"/>
                    <a:pt x="119" y="263"/>
                  </a:cubicBezTo>
                  <a:lnTo>
                    <a:pt x="543" y="183"/>
                  </a:lnTo>
                  <a:cubicBezTo>
                    <a:pt x="683" y="156"/>
                    <a:pt x="826" y="134"/>
                    <a:pt x="965" y="96"/>
                  </a:cubicBezTo>
                  <a:cubicBezTo>
                    <a:pt x="1017" y="83"/>
                    <a:pt x="1008" y="1"/>
                    <a:pt x="95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28"/>
            <p:cNvSpPr/>
            <p:nvPr/>
          </p:nvSpPr>
          <p:spPr>
            <a:xfrm>
              <a:off x="4565175" y="764750"/>
              <a:ext cx="13525" cy="4200"/>
            </a:xfrm>
            <a:custGeom>
              <a:rect b="b" l="l" r="r" t="t"/>
              <a:pathLst>
                <a:path extrusionOk="0" h="168" w="541">
                  <a:moveTo>
                    <a:pt x="478" y="1"/>
                  </a:moveTo>
                  <a:cubicBezTo>
                    <a:pt x="477" y="1"/>
                    <a:pt x="476" y="1"/>
                    <a:pt x="476" y="1"/>
                  </a:cubicBezTo>
                  <a:cubicBezTo>
                    <a:pt x="442" y="2"/>
                    <a:pt x="409" y="4"/>
                    <a:pt x="377" y="4"/>
                  </a:cubicBezTo>
                  <a:cubicBezTo>
                    <a:pt x="359" y="4"/>
                    <a:pt x="343" y="1"/>
                    <a:pt x="327" y="1"/>
                  </a:cubicBezTo>
                  <a:cubicBezTo>
                    <a:pt x="309" y="1"/>
                    <a:pt x="291" y="2"/>
                    <a:pt x="273" y="5"/>
                  </a:cubicBezTo>
                  <a:lnTo>
                    <a:pt x="72" y="29"/>
                  </a:lnTo>
                  <a:cubicBezTo>
                    <a:pt x="35" y="34"/>
                    <a:pt x="0" y="58"/>
                    <a:pt x="1" y="98"/>
                  </a:cubicBezTo>
                  <a:cubicBezTo>
                    <a:pt x="4" y="130"/>
                    <a:pt x="30" y="168"/>
                    <a:pt x="65" y="168"/>
                  </a:cubicBezTo>
                  <a:cubicBezTo>
                    <a:pt x="68" y="168"/>
                    <a:pt x="70" y="168"/>
                    <a:pt x="72" y="168"/>
                  </a:cubicBezTo>
                  <a:lnTo>
                    <a:pt x="277" y="141"/>
                  </a:lnTo>
                  <a:cubicBezTo>
                    <a:pt x="297" y="140"/>
                    <a:pt x="318" y="138"/>
                    <a:pt x="338" y="133"/>
                  </a:cubicBezTo>
                  <a:cubicBezTo>
                    <a:pt x="354" y="130"/>
                    <a:pt x="369" y="123"/>
                    <a:pt x="385" y="118"/>
                  </a:cubicBezTo>
                  <a:cubicBezTo>
                    <a:pt x="418" y="108"/>
                    <a:pt x="454" y="102"/>
                    <a:pt x="488" y="95"/>
                  </a:cubicBezTo>
                  <a:cubicBezTo>
                    <a:pt x="541" y="84"/>
                    <a:pt x="530" y="1"/>
                    <a:pt x="47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2" name="Google Shape;302;p2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3" name="Google Shape;303;p28"/>
          <p:cNvSpPr txBox="1"/>
          <p:nvPr>
            <p:ph idx="2" type="ctrTitle"/>
          </p:nvPr>
        </p:nvSpPr>
        <p:spPr>
          <a:xfrm flipH="1">
            <a:off x="1030800" y="1482377"/>
            <a:ext cx="2195400" cy="43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4" name="Google Shape;304;p28"/>
          <p:cNvSpPr txBox="1"/>
          <p:nvPr>
            <p:ph idx="1" type="subTitle"/>
          </p:nvPr>
        </p:nvSpPr>
        <p:spPr>
          <a:xfrm flipH="1">
            <a:off x="1312925" y="1799825"/>
            <a:ext cx="1631100" cy="78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 sz="1400">
                <a:solidFill>
                  <a:schemeClr val="accent4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305" name="Google Shape;305;p28"/>
          <p:cNvSpPr txBox="1"/>
          <p:nvPr>
            <p:ph idx="3" type="ctrTitle"/>
          </p:nvPr>
        </p:nvSpPr>
        <p:spPr>
          <a:xfrm flipH="1">
            <a:off x="5917800" y="3510877"/>
            <a:ext cx="2195400" cy="43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6" name="Google Shape;306;p28"/>
          <p:cNvSpPr txBox="1"/>
          <p:nvPr>
            <p:ph idx="4" type="subTitle"/>
          </p:nvPr>
        </p:nvSpPr>
        <p:spPr>
          <a:xfrm flipH="1">
            <a:off x="6199950" y="3828375"/>
            <a:ext cx="1631100" cy="78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 sz="1400">
                <a:solidFill>
                  <a:schemeClr val="accent4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12"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29"/>
          <p:cNvSpPr txBox="1"/>
          <p:nvPr>
            <p:ph type="ctrTitle"/>
          </p:nvPr>
        </p:nvSpPr>
        <p:spPr>
          <a:xfrm flipH="1">
            <a:off x="1936725" y="540000"/>
            <a:ext cx="3069000" cy="101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309" name="Google Shape;309;p29"/>
          <p:cNvSpPr txBox="1"/>
          <p:nvPr>
            <p:ph idx="1" type="subTitle"/>
          </p:nvPr>
        </p:nvSpPr>
        <p:spPr>
          <a:xfrm flipH="1">
            <a:off x="1936725" y="1897328"/>
            <a:ext cx="3069000" cy="101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 sz="1400">
                <a:solidFill>
                  <a:schemeClr val="accent4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 sz="1400">
                <a:solidFill>
                  <a:schemeClr val="accent4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 sz="1400">
                <a:solidFill>
                  <a:schemeClr val="accent4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 sz="1400">
                <a:solidFill>
                  <a:schemeClr val="accent4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 sz="1400">
                <a:solidFill>
                  <a:schemeClr val="accent4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 sz="1400">
                <a:solidFill>
                  <a:schemeClr val="accent4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 sz="1400">
                <a:solidFill>
                  <a:schemeClr val="accent4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 sz="1400">
                <a:solidFill>
                  <a:schemeClr val="accent4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 sz="1400"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310" name="Google Shape;310;p29"/>
          <p:cNvSpPr txBox="1"/>
          <p:nvPr/>
        </p:nvSpPr>
        <p:spPr>
          <a:xfrm flipH="1">
            <a:off x="1936725" y="3537356"/>
            <a:ext cx="2325000" cy="7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4"/>
                </a:solidFill>
                <a:latin typeface="Josefin Slab"/>
                <a:ea typeface="Josefin Slab"/>
                <a:cs typeface="Josefin Slab"/>
                <a:sym typeface="Josefin Slab"/>
              </a:rPr>
              <a:t>CREDITS: This presentation template was created by </a:t>
            </a:r>
            <a:r>
              <a:rPr lang="en" sz="1200">
                <a:solidFill>
                  <a:schemeClr val="accent4"/>
                </a:solidFill>
                <a:uFill>
                  <a:noFill/>
                </a:uFill>
                <a:latin typeface="Josefin Slab Thin"/>
                <a:ea typeface="Josefin Slab Thin"/>
                <a:cs typeface="Josefin Slab Thin"/>
                <a:sym typeface="Josefin Slab Thin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accent4"/>
                </a:solidFill>
                <a:latin typeface="Josefin Slab"/>
                <a:ea typeface="Josefin Slab"/>
                <a:cs typeface="Josefin Slab"/>
                <a:sym typeface="Josefin Slab"/>
              </a:rPr>
              <a:t>, including icons by </a:t>
            </a:r>
            <a:r>
              <a:rPr lang="en" sz="1200">
                <a:solidFill>
                  <a:schemeClr val="accent4"/>
                </a:solidFill>
                <a:uFill>
                  <a:noFill/>
                </a:uFill>
                <a:latin typeface="Josefin Slab Thin"/>
                <a:ea typeface="Josefin Slab Thin"/>
                <a:cs typeface="Josefin Slab Thin"/>
                <a:sym typeface="Josefin Slab Thin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accent4"/>
                </a:solidFill>
                <a:latin typeface="Josefin Slab"/>
                <a:ea typeface="Josefin Slab"/>
                <a:cs typeface="Josefin Slab"/>
                <a:sym typeface="Josefin Slab"/>
              </a:rPr>
              <a:t>, and infographics &amp; images by </a:t>
            </a:r>
            <a:r>
              <a:rPr lang="en" sz="1200">
                <a:solidFill>
                  <a:schemeClr val="accent4"/>
                </a:solidFill>
                <a:uFill>
                  <a:noFill/>
                </a:uFill>
                <a:latin typeface="Josefin Slab Thin"/>
                <a:ea typeface="Josefin Slab Thin"/>
                <a:cs typeface="Josefin Slab Thin"/>
                <a:sym typeface="Josefin Slab Thin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chemeClr val="accent4"/>
                </a:solidFill>
                <a:latin typeface="Josefin Slab"/>
                <a:ea typeface="Josefin Slab"/>
                <a:cs typeface="Josefin Slab"/>
                <a:sym typeface="Josefin Slab"/>
              </a:rPr>
              <a:t>. </a:t>
            </a:r>
            <a:endParaRPr sz="1200">
              <a:solidFill>
                <a:schemeClr val="accent4"/>
              </a:solidFill>
              <a:latin typeface="Josefin Slab"/>
              <a:ea typeface="Josefin Slab"/>
              <a:cs typeface="Josefin Slab"/>
              <a:sym typeface="Josefin Slab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6">
  <p:cSld name="CUSTOM_13_1_1"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0"/>
          <p:cNvSpPr txBox="1"/>
          <p:nvPr>
            <p:ph type="ctrTitle"/>
          </p:nvPr>
        </p:nvSpPr>
        <p:spPr>
          <a:xfrm flipH="1">
            <a:off x="5821775" y="540000"/>
            <a:ext cx="2608800" cy="577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313" name="Google Shape;313;p30"/>
          <p:cNvSpPr txBox="1"/>
          <p:nvPr>
            <p:ph idx="1" type="body"/>
          </p:nvPr>
        </p:nvSpPr>
        <p:spPr>
          <a:xfrm>
            <a:off x="720000" y="540000"/>
            <a:ext cx="4909200" cy="402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FFB7"/>
              </a:buClr>
              <a:buSzPts val="800"/>
              <a:buFont typeface="Nunito Light"/>
              <a:buChar char="⎯"/>
              <a:defRPr sz="1400">
                <a:latin typeface="Josefin Slab"/>
                <a:ea typeface="Josefin Slab"/>
                <a:cs typeface="Josefin Slab"/>
                <a:sym typeface="Josefin Slab"/>
              </a:defRPr>
            </a:lvl1pPr>
            <a:lvl2pPr indent="-3175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C800"/>
              </a:buClr>
              <a:buSzPts val="1400"/>
              <a:buFont typeface="Nunito Light"/>
              <a:buChar char="◂"/>
              <a:defRPr>
                <a:latin typeface="Josefin Slab"/>
                <a:ea typeface="Josefin Slab"/>
                <a:cs typeface="Josefin Slab"/>
                <a:sym typeface="Josefin Slab"/>
              </a:defRPr>
            </a:lvl2pPr>
            <a:lvl3pPr indent="-31750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C800"/>
              </a:buClr>
              <a:buSzPts val="1400"/>
              <a:buFont typeface="Nunito Light"/>
              <a:buChar char="◂"/>
              <a:defRPr>
                <a:latin typeface="Josefin Slab"/>
                <a:ea typeface="Josefin Slab"/>
                <a:cs typeface="Josefin Slab"/>
                <a:sym typeface="Josefin Slab"/>
              </a:defRPr>
            </a:lvl3pPr>
            <a:lvl4pPr indent="-3175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C800"/>
              </a:buClr>
              <a:buSzPts val="1400"/>
              <a:buFont typeface="Nunito Light"/>
              <a:buChar char="◂"/>
              <a:defRPr>
                <a:latin typeface="Josefin Slab"/>
                <a:ea typeface="Josefin Slab"/>
                <a:cs typeface="Josefin Slab"/>
                <a:sym typeface="Josefin Slab"/>
              </a:defRPr>
            </a:lvl4pPr>
            <a:lvl5pPr indent="-3175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Nunito Light"/>
              <a:buChar char="○"/>
              <a:defRPr>
                <a:latin typeface="Josefin Slab"/>
                <a:ea typeface="Josefin Slab"/>
                <a:cs typeface="Josefin Slab"/>
                <a:sym typeface="Josefin Slab"/>
              </a:defRPr>
            </a:lvl5pPr>
            <a:lvl6pPr indent="-3175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Nunito Light"/>
              <a:buChar char="■"/>
              <a:defRPr>
                <a:latin typeface="Josefin Slab"/>
                <a:ea typeface="Josefin Slab"/>
                <a:cs typeface="Josefin Slab"/>
                <a:sym typeface="Josefin Slab"/>
              </a:defRPr>
            </a:lvl6pPr>
            <a:lvl7pPr indent="-3175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Nunito Light"/>
              <a:buChar char="●"/>
              <a:defRPr>
                <a:latin typeface="Josefin Slab"/>
                <a:ea typeface="Josefin Slab"/>
                <a:cs typeface="Josefin Slab"/>
                <a:sym typeface="Josefin Slab"/>
              </a:defRPr>
            </a:lvl7pPr>
            <a:lvl8pPr indent="-3175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Nunito Light"/>
              <a:buChar char="○"/>
              <a:defRPr>
                <a:latin typeface="Josefin Slab"/>
                <a:ea typeface="Josefin Slab"/>
                <a:cs typeface="Josefin Slab"/>
                <a:sym typeface="Josefin Slab"/>
              </a:defRPr>
            </a:lvl8pPr>
            <a:lvl9pPr indent="-3175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Font typeface="Nunito Light"/>
              <a:buChar char="■"/>
              <a:defRPr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314" name="Google Shape;314;p30"/>
          <p:cNvSpPr txBox="1"/>
          <p:nvPr>
            <p:ph idx="2" type="subTitle"/>
          </p:nvPr>
        </p:nvSpPr>
        <p:spPr>
          <a:xfrm>
            <a:off x="5915775" y="1117800"/>
            <a:ext cx="2509200" cy="83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 sz="1400">
                <a:solidFill>
                  <a:schemeClr val="accent4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Chelsea Market"/>
              <a:buNone/>
              <a:defRPr sz="2800">
                <a:solidFill>
                  <a:schemeClr val="accent2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Chelsea Market"/>
              <a:buNone/>
              <a:defRPr sz="2800">
                <a:solidFill>
                  <a:schemeClr val="accent2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Chelsea Market"/>
              <a:buNone/>
              <a:defRPr sz="2800">
                <a:solidFill>
                  <a:schemeClr val="accent2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Chelsea Market"/>
              <a:buNone/>
              <a:defRPr sz="2800">
                <a:solidFill>
                  <a:schemeClr val="accent2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Chelsea Market"/>
              <a:buNone/>
              <a:defRPr sz="2800">
                <a:solidFill>
                  <a:schemeClr val="accent2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Chelsea Market"/>
              <a:buNone/>
              <a:defRPr sz="2800">
                <a:solidFill>
                  <a:schemeClr val="accent2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Chelsea Market"/>
              <a:buNone/>
              <a:defRPr sz="2800">
                <a:solidFill>
                  <a:schemeClr val="accent2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Chelsea Market"/>
              <a:buNone/>
              <a:defRPr sz="2800">
                <a:solidFill>
                  <a:schemeClr val="accent2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Chelsea Market"/>
              <a:buNone/>
              <a:defRPr sz="2800">
                <a:solidFill>
                  <a:schemeClr val="accent2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9pPr>
          </a:lstStyle>
          <a:p/>
        </p:txBody>
      </p:sp>
      <p:sp>
        <p:nvSpPr>
          <p:cNvPr id="30" name="Google Shape;30;p4"/>
          <p:cNvSpPr txBox="1"/>
          <p:nvPr>
            <p:ph idx="1" type="body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31115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Josefin Slab"/>
              <a:buChar char="●"/>
              <a:defRPr sz="1300">
                <a:solidFill>
                  <a:schemeClr val="accent4"/>
                </a:solidFill>
                <a:latin typeface="Josefin Slab"/>
                <a:ea typeface="Josefin Slab"/>
                <a:cs typeface="Josefin Slab"/>
                <a:sym typeface="Josefin Slab"/>
              </a:defRPr>
            </a:lvl1pPr>
            <a:lvl2pPr indent="-31115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Josefin Slab"/>
              <a:buChar char="○"/>
              <a:defRPr sz="1300">
                <a:solidFill>
                  <a:schemeClr val="accent4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indent="-31115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Josefin Slab"/>
              <a:buChar char="■"/>
              <a:defRPr sz="1300">
                <a:solidFill>
                  <a:schemeClr val="accent4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indent="-31115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Josefin Slab"/>
              <a:buChar char="●"/>
              <a:defRPr sz="1300">
                <a:solidFill>
                  <a:schemeClr val="accent4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indent="-31115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Josefin Slab"/>
              <a:buChar char="○"/>
              <a:defRPr sz="1300">
                <a:solidFill>
                  <a:schemeClr val="accent4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indent="-31115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Josefin Slab"/>
              <a:buChar char="■"/>
              <a:defRPr sz="1300">
                <a:solidFill>
                  <a:schemeClr val="accent4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indent="-31115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Josefin Slab"/>
              <a:buChar char="●"/>
              <a:defRPr sz="1300">
                <a:solidFill>
                  <a:schemeClr val="accent4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indent="-31115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Josefin Slab"/>
              <a:buChar char="○"/>
              <a:defRPr sz="1300">
                <a:solidFill>
                  <a:schemeClr val="accent4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indent="-31115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4"/>
              </a:buClr>
              <a:buSzPts val="1300"/>
              <a:buFont typeface="Josefin Slab"/>
              <a:buChar char="■"/>
              <a:defRPr sz="1300">
                <a:solidFill>
                  <a:schemeClr val="accent4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grpSp>
        <p:nvGrpSpPr>
          <p:cNvPr id="31" name="Google Shape;31;p4"/>
          <p:cNvGrpSpPr/>
          <p:nvPr/>
        </p:nvGrpSpPr>
        <p:grpSpPr>
          <a:xfrm rot="367901">
            <a:off x="2885200" y="-1205108"/>
            <a:ext cx="6800252" cy="1779110"/>
            <a:chOff x="3270900" y="2843975"/>
            <a:chExt cx="1469475" cy="375975"/>
          </a:xfrm>
        </p:grpSpPr>
        <p:sp>
          <p:nvSpPr>
            <p:cNvPr id="32" name="Google Shape;32;p4"/>
            <p:cNvSpPr/>
            <p:nvPr/>
          </p:nvSpPr>
          <p:spPr>
            <a:xfrm>
              <a:off x="3270900" y="2843975"/>
              <a:ext cx="1469475" cy="375975"/>
            </a:xfrm>
            <a:custGeom>
              <a:rect b="b" l="l" r="r" t="t"/>
              <a:pathLst>
                <a:path extrusionOk="0" h="15039" w="58779">
                  <a:moveTo>
                    <a:pt x="40" y="251"/>
                  </a:moveTo>
                  <a:cubicBezTo>
                    <a:pt x="0" y="251"/>
                    <a:pt x="108" y="313"/>
                    <a:pt x="425" y="472"/>
                  </a:cubicBezTo>
                  <a:cubicBezTo>
                    <a:pt x="883" y="701"/>
                    <a:pt x="1509" y="808"/>
                    <a:pt x="2169" y="870"/>
                  </a:cubicBezTo>
                  <a:lnTo>
                    <a:pt x="2169" y="870"/>
                  </a:lnTo>
                  <a:cubicBezTo>
                    <a:pt x="1206" y="656"/>
                    <a:pt x="142" y="251"/>
                    <a:pt x="40" y="251"/>
                  </a:cubicBezTo>
                  <a:close/>
                  <a:moveTo>
                    <a:pt x="10025" y="1"/>
                  </a:moveTo>
                  <a:cubicBezTo>
                    <a:pt x="9252" y="1"/>
                    <a:pt x="8347" y="54"/>
                    <a:pt x="7228" y="181"/>
                  </a:cubicBezTo>
                  <a:cubicBezTo>
                    <a:pt x="5795" y="343"/>
                    <a:pt x="4856" y="538"/>
                    <a:pt x="3475" y="957"/>
                  </a:cubicBezTo>
                  <a:lnTo>
                    <a:pt x="3475" y="957"/>
                  </a:lnTo>
                  <a:cubicBezTo>
                    <a:pt x="3050" y="932"/>
                    <a:pt x="2602" y="911"/>
                    <a:pt x="2169" y="870"/>
                  </a:cubicBezTo>
                  <a:lnTo>
                    <a:pt x="2169" y="870"/>
                  </a:lnTo>
                  <a:cubicBezTo>
                    <a:pt x="2516" y="947"/>
                    <a:pt x="2850" y="1000"/>
                    <a:pt x="3121" y="1000"/>
                  </a:cubicBezTo>
                  <a:cubicBezTo>
                    <a:pt x="3256" y="1000"/>
                    <a:pt x="3376" y="987"/>
                    <a:pt x="3474" y="957"/>
                  </a:cubicBezTo>
                  <a:cubicBezTo>
                    <a:pt x="3474" y="957"/>
                    <a:pt x="3475" y="957"/>
                    <a:pt x="3475" y="957"/>
                  </a:cubicBezTo>
                  <a:lnTo>
                    <a:pt x="3475" y="957"/>
                  </a:lnTo>
                  <a:cubicBezTo>
                    <a:pt x="3921" y="982"/>
                    <a:pt x="4343" y="1010"/>
                    <a:pt x="4696" y="1067"/>
                  </a:cubicBezTo>
                  <a:cubicBezTo>
                    <a:pt x="6111" y="1291"/>
                    <a:pt x="7522" y="1547"/>
                    <a:pt x="8918" y="1867"/>
                  </a:cubicBezTo>
                  <a:cubicBezTo>
                    <a:pt x="11944" y="2558"/>
                    <a:pt x="14923" y="3538"/>
                    <a:pt x="17647" y="5046"/>
                  </a:cubicBezTo>
                  <a:cubicBezTo>
                    <a:pt x="21049" y="6930"/>
                    <a:pt x="23627" y="7708"/>
                    <a:pt x="26956" y="9717"/>
                  </a:cubicBezTo>
                  <a:cubicBezTo>
                    <a:pt x="33431" y="13626"/>
                    <a:pt x="41225" y="15038"/>
                    <a:pt x="48933" y="15038"/>
                  </a:cubicBezTo>
                  <a:cubicBezTo>
                    <a:pt x="51669" y="15038"/>
                    <a:pt x="54395" y="14860"/>
                    <a:pt x="57046" y="14552"/>
                  </a:cubicBezTo>
                  <a:cubicBezTo>
                    <a:pt x="57853" y="14459"/>
                    <a:pt x="58778" y="13851"/>
                    <a:pt x="58687" y="13045"/>
                  </a:cubicBezTo>
                  <a:cubicBezTo>
                    <a:pt x="58643" y="12668"/>
                    <a:pt x="58365" y="12363"/>
                    <a:pt x="58068" y="12126"/>
                  </a:cubicBezTo>
                  <a:cubicBezTo>
                    <a:pt x="56243" y="10673"/>
                    <a:pt x="53649" y="10981"/>
                    <a:pt x="51319" y="10871"/>
                  </a:cubicBezTo>
                  <a:cubicBezTo>
                    <a:pt x="49167" y="10768"/>
                    <a:pt x="47138" y="9869"/>
                    <a:pt x="44999" y="9606"/>
                  </a:cubicBezTo>
                  <a:cubicBezTo>
                    <a:pt x="33862" y="8232"/>
                    <a:pt x="26530" y="2093"/>
                    <a:pt x="18708" y="1371"/>
                  </a:cubicBezTo>
                  <a:cubicBezTo>
                    <a:pt x="14172" y="953"/>
                    <a:pt x="13284" y="1"/>
                    <a:pt x="100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>
              <a:off x="3845125" y="2930600"/>
              <a:ext cx="13800" cy="4825"/>
            </a:xfrm>
            <a:custGeom>
              <a:rect b="b" l="l" r="r" t="t"/>
              <a:pathLst>
                <a:path extrusionOk="0" h="193" w="552">
                  <a:moveTo>
                    <a:pt x="480" y="0"/>
                  </a:moveTo>
                  <a:cubicBezTo>
                    <a:pt x="344" y="6"/>
                    <a:pt x="210" y="27"/>
                    <a:pt x="75" y="42"/>
                  </a:cubicBezTo>
                  <a:cubicBezTo>
                    <a:pt x="55" y="43"/>
                    <a:pt x="36" y="51"/>
                    <a:pt x="23" y="64"/>
                  </a:cubicBezTo>
                  <a:cubicBezTo>
                    <a:pt x="9" y="78"/>
                    <a:pt x="0" y="97"/>
                    <a:pt x="0" y="117"/>
                  </a:cubicBezTo>
                  <a:cubicBezTo>
                    <a:pt x="2" y="152"/>
                    <a:pt x="31" y="192"/>
                    <a:pt x="70" y="192"/>
                  </a:cubicBezTo>
                  <a:cubicBezTo>
                    <a:pt x="71" y="192"/>
                    <a:pt x="73" y="192"/>
                    <a:pt x="75" y="192"/>
                  </a:cubicBezTo>
                  <a:cubicBezTo>
                    <a:pt x="218" y="178"/>
                    <a:pt x="359" y="168"/>
                    <a:pt x="499" y="144"/>
                  </a:cubicBezTo>
                  <a:cubicBezTo>
                    <a:pt x="533" y="137"/>
                    <a:pt x="550" y="103"/>
                    <a:pt x="552" y="73"/>
                  </a:cubicBezTo>
                  <a:cubicBezTo>
                    <a:pt x="552" y="67"/>
                    <a:pt x="552" y="60"/>
                    <a:pt x="550" y="54"/>
                  </a:cubicBezTo>
                  <a:cubicBezTo>
                    <a:pt x="540" y="22"/>
                    <a:pt x="512" y="1"/>
                    <a:pt x="48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3855900" y="2919575"/>
              <a:ext cx="10825" cy="5700"/>
            </a:xfrm>
            <a:custGeom>
              <a:rect b="b" l="l" r="r" t="t"/>
              <a:pathLst>
                <a:path extrusionOk="0" h="228" w="433">
                  <a:moveTo>
                    <a:pt x="128" y="203"/>
                  </a:moveTo>
                  <a:cubicBezTo>
                    <a:pt x="126" y="204"/>
                    <a:pt x="126" y="204"/>
                    <a:pt x="126" y="204"/>
                  </a:cubicBezTo>
                  <a:cubicBezTo>
                    <a:pt x="126" y="204"/>
                    <a:pt x="127" y="204"/>
                    <a:pt x="128" y="203"/>
                  </a:cubicBezTo>
                  <a:close/>
                  <a:moveTo>
                    <a:pt x="302" y="0"/>
                  </a:moveTo>
                  <a:cubicBezTo>
                    <a:pt x="267" y="3"/>
                    <a:pt x="235" y="8"/>
                    <a:pt x="202" y="17"/>
                  </a:cubicBezTo>
                  <a:cubicBezTo>
                    <a:pt x="138" y="36"/>
                    <a:pt x="79" y="68"/>
                    <a:pt x="28" y="111"/>
                  </a:cubicBezTo>
                  <a:cubicBezTo>
                    <a:pt x="1" y="134"/>
                    <a:pt x="3" y="184"/>
                    <a:pt x="28" y="208"/>
                  </a:cubicBezTo>
                  <a:cubicBezTo>
                    <a:pt x="41" y="221"/>
                    <a:pt x="58" y="227"/>
                    <a:pt x="76" y="227"/>
                  </a:cubicBezTo>
                  <a:cubicBezTo>
                    <a:pt x="93" y="227"/>
                    <a:pt x="110" y="221"/>
                    <a:pt x="124" y="208"/>
                  </a:cubicBezTo>
                  <a:lnTo>
                    <a:pt x="123" y="206"/>
                  </a:lnTo>
                  <a:cubicBezTo>
                    <a:pt x="126" y="204"/>
                    <a:pt x="128" y="202"/>
                    <a:pt x="131" y="200"/>
                  </a:cubicBezTo>
                  <a:lnTo>
                    <a:pt x="131" y="200"/>
                  </a:lnTo>
                  <a:cubicBezTo>
                    <a:pt x="131" y="200"/>
                    <a:pt x="129" y="202"/>
                    <a:pt x="128" y="203"/>
                  </a:cubicBezTo>
                  <a:lnTo>
                    <a:pt x="128" y="203"/>
                  </a:lnTo>
                  <a:cubicBezTo>
                    <a:pt x="128" y="203"/>
                    <a:pt x="129" y="202"/>
                    <a:pt x="129" y="202"/>
                  </a:cubicBezTo>
                  <a:cubicBezTo>
                    <a:pt x="135" y="198"/>
                    <a:pt x="140" y="194"/>
                    <a:pt x="145" y="190"/>
                  </a:cubicBezTo>
                  <a:cubicBezTo>
                    <a:pt x="156" y="183"/>
                    <a:pt x="167" y="177"/>
                    <a:pt x="179" y="170"/>
                  </a:cubicBezTo>
                  <a:cubicBezTo>
                    <a:pt x="184" y="167"/>
                    <a:pt x="190" y="165"/>
                    <a:pt x="197" y="162"/>
                  </a:cubicBezTo>
                  <a:cubicBezTo>
                    <a:pt x="197" y="161"/>
                    <a:pt x="198" y="161"/>
                    <a:pt x="199" y="161"/>
                  </a:cubicBezTo>
                  <a:lnTo>
                    <a:pt x="199" y="161"/>
                  </a:lnTo>
                  <a:cubicBezTo>
                    <a:pt x="199" y="161"/>
                    <a:pt x="199" y="161"/>
                    <a:pt x="199" y="161"/>
                  </a:cubicBezTo>
                  <a:cubicBezTo>
                    <a:pt x="200" y="161"/>
                    <a:pt x="201" y="160"/>
                    <a:pt x="203" y="159"/>
                  </a:cubicBezTo>
                  <a:lnTo>
                    <a:pt x="203" y="159"/>
                  </a:lnTo>
                  <a:cubicBezTo>
                    <a:pt x="202" y="160"/>
                    <a:pt x="200" y="160"/>
                    <a:pt x="199" y="161"/>
                  </a:cubicBezTo>
                  <a:lnTo>
                    <a:pt x="199" y="161"/>
                  </a:lnTo>
                  <a:cubicBezTo>
                    <a:pt x="199" y="161"/>
                    <a:pt x="200" y="160"/>
                    <a:pt x="203" y="159"/>
                  </a:cubicBezTo>
                  <a:cubicBezTo>
                    <a:pt x="204" y="158"/>
                    <a:pt x="204" y="158"/>
                    <a:pt x="205" y="158"/>
                  </a:cubicBezTo>
                  <a:lnTo>
                    <a:pt x="205" y="158"/>
                  </a:lnTo>
                  <a:cubicBezTo>
                    <a:pt x="205" y="158"/>
                    <a:pt x="204" y="159"/>
                    <a:pt x="203" y="159"/>
                  </a:cubicBezTo>
                  <a:lnTo>
                    <a:pt x="203" y="159"/>
                  </a:lnTo>
                  <a:cubicBezTo>
                    <a:pt x="204" y="159"/>
                    <a:pt x="205" y="158"/>
                    <a:pt x="205" y="158"/>
                  </a:cubicBezTo>
                  <a:lnTo>
                    <a:pt x="205" y="158"/>
                  </a:lnTo>
                  <a:cubicBezTo>
                    <a:pt x="217" y="153"/>
                    <a:pt x="230" y="149"/>
                    <a:pt x="242" y="146"/>
                  </a:cubicBezTo>
                  <a:cubicBezTo>
                    <a:pt x="256" y="142"/>
                    <a:pt x="267" y="140"/>
                    <a:pt x="280" y="136"/>
                  </a:cubicBezTo>
                  <a:lnTo>
                    <a:pt x="300" y="133"/>
                  </a:lnTo>
                  <a:lnTo>
                    <a:pt x="303" y="133"/>
                  </a:lnTo>
                  <a:cubicBezTo>
                    <a:pt x="300" y="134"/>
                    <a:pt x="299" y="134"/>
                    <a:pt x="299" y="134"/>
                  </a:cubicBezTo>
                  <a:cubicBezTo>
                    <a:pt x="299" y="134"/>
                    <a:pt x="305" y="133"/>
                    <a:pt x="306" y="133"/>
                  </a:cubicBezTo>
                  <a:cubicBezTo>
                    <a:pt x="319" y="132"/>
                    <a:pt x="333" y="131"/>
                    <a:pt x="345" y="131"/>
                  </a:cubicBezTo>
                  <a:cubicBezTo>
                    <a:pt x="348" y="131"/>
                    <a:pt x="350" y="131"/>
                    <a:pt x="352" y="131"/>
                  </a:cubicBezTo>
                  <a:cubicBezTo>
                    <a:pt x="362" y="131"/>
                    <a:pt x="373" y="129"/>
                    <a:pt x="382" y="126"/>
                  </a:cubicBezTo>
                  <a:cubicBezTo>
                    <a:pt x="391" y="123"/>
                    <a:pt x="398" y="120"/>
                    <a:pt x="405" y="116"/>
                  </a:cubicBezTo>
                  <a:cubicBezTo>
                    <a:pt x="422" y="106"/>
                    <a:pt x="433" y="88"/>
                    <a:pt x="432" y="69"/>
                  </a:cubicBezTo>
                  <a:cubicBezTo>
                    <a:pt x="432" y="49"/>
                    <a:pt x="421" y="32"/>
                    <a:pt x="405" y="22"/>
                  </a:cubicBezTo>
                  <a:cubicBezTo>
                    <a:pt x="398" y="16"/>
                    <a:pt x="391" y="11"/>
                    <a:pt x="382" y="8"/>
                  </a:cubicBezTo>
                  <a:cubicBezTo>
                    <a:pt x="370" y="4"/>
                    <a:pt x="357" y="0"/>
                    <a:pt x="34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4"/>
            <p:cNvSpPr/>
            <p:nvPr/>
          </p:nvSpPr>
          <p:spPr>
            <a:xfrm>
              <a:off x="4065050" y="3127375"/>
              <a:ext cx="26350" cy="6400"/>
            </a:xfrm>
            <a:custGeom>
              <a:rect b="b" l="l" r="r" t="t"/>
              <a:pathLst>
                <a:path extrusionOk="0" h="256" w="1054">
                  <a:moveTo>
                    <a:pt x="893" y="3"/>
                  </a:moveTo>
                  <a:cubicBezTo>
                    <a:pt x="864" y="4"/>
                    <a:pt x="836" y="6"/>
                    <a:pt x="807" y="9"/>
                  </a:cubicBezTo>
                  <a:cubicBezTo>
                    <a:pt x="750" y="14"/>
                    <a:pt x="694" y="20"/>
                    <a:pt x="637" y="26"/>
                  </a:cubicBezTo>
                  <a:lnTo>
                    <a:pt x="295" y="63"/>
                  </a:lnTo>
                  <a:cubicBezTo>
                    <a:pt x="258" y="67"/>
                    <a:pt x="220" y="70"/>
                    <a:pt x="183" y="77"/>
                  </a:cubicBezTo>
                  <a:cubicBezTo>
                    <a:pt x="150" y="83"/>
                    <a:pt x="119" y="90"/>
                    <a:pt x="88" y="100"/>
                  </a:cubicBezTo>
                  <a:cubicBezTo>
                    <a:pt x="1" y="124"/>
                    <a:pt x="19" y="253"/>
                    <a:pt x="109" y="253"/>
                  </a:cubicBezTo>
                  <a:lnTo>
                    <a:pt x="128" y="254"/>
                  </a:lnTo>
                  <a:lnTo>
                    <a:pt x="143" y="254"/>
                  </a:lnTo>
                  <a:cubicBezTo>
                    <a:pt x="125" y="254"/>
                    <a:pt x="162" y="256"/>
                    <a:pt x="161" y="256"/>
                  </a:cubicBezTo>
                  <a:lnTo>
                    <a:pt x="194" y="256"/>
                  </a:lnTo>
                  <a:cubicBezTo>
                    <a:pt x="222" y="256"/>
                    <a:pt x="251" y="251"/>
                    <a:pt x="279" y="247"/>
                  </a:cubicBezTo>
                  <a:lnTo>
                    <a:pt x="449" y="230"/>
                  </a:lnTo>
                  <a:cubicBezTo>
                    <a:pt x="563" y="217"/>
                    <a:pt x="678" y="205"/>
                    <a:pt x="791" y="191"/>
                  </a:cubicBezTo>
                  <a:cubicBezTo>
                    <a:pt x="828" y="186"/>
                    <a:pt x="866" y="184"/>
                    <a:pt x="902" y="177"/>
                  </a:cubicBezTo>
                  <a:cubicBezTo>
                    <a:pt x="918" y="174"/>
                    <a:pt x="932" y="169"/>
                    <a:pt x="946" y="166"/>
                  </a:cubicBezTo>
                  <a:cubicBezTo>
                    <a:pt x="955" y="164"/>
                    <a:pt x="963" y="162"/>
                    <a:pt x="972" y="160"/>
                  </a:cubicBezTo>
                  <a:cubicBezTo>
                    <a:pt x="989" y="155"/>
                    <a:pt x="1004" y="146"/>
                    <a:pt x="1017" y="135"/>
                  </a:cubicBezTo>
                  <a:cubicBezTo>
                    <a:pt x="1054" y="106"/>
                    <a:pt x="1042" y="38"/>
                    <a:pt x="1002" y="18"/>
                  </a:cubicBezTo>
                  <a:cubicBezTo>
                    <a:pt x="967" y="1"/>
                    <a:pt x="930" y="4"/>
                    <a:pt x="893" y="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4"/>
            <p:cNvSpPr/>
            <p:nvPr/>
          </p:nvSpPr>
          <p:spPr>
            <a:xfrm>
              <a:off x="4439100" y="3121250"/>
              <a:ext cx="21650" cy="7400"/>
            </a:xfrm>
            <a:custGeom>
              <a:rect b="b" l="l" r="r" t="t"/>
              <a:pathLst>
                <a:path extrusionOk="0" h="296" w="866">
                  <a:moveTo>
                    <a:pt x="770" y="0"/>
                  </a:moveTo>
                  <a:cubicBezTo>
                    <a:pt x="750" y="1"/>
                    <a:pt x="730" y="4"/>
                    <a:pt x="711" y="10"/>
                  </a:cubicBezTo>
                  <a:lnTo>
                    <a:pt x="622" y="30"/>
                  </a:lnTo>
                  <a:lnTo>
                    <a:pt x="434" y="72"/>
                  </a:lnTo>
                  <a:lnTo>
                    <a:pt x="61" y="154"/>
                  </a:lnTo>
                  <a:cubicBezTo>
                    <a:pt x="23" y="166"/>
                    <a:pt x="1" y="205"/>
                    <a:pt x="11" y="243"/>
                  </a:cubicBezTo>
                  <a:cubicBezTo>
                    <a:pt x="20" y="275"/>
                    <a:pt x="49" y="295"/>
                    <a:pt x="81" y="295"/>
                  </a:cubicBezTo>
                  <a:cubicBezTo>
                    <a:pt x="87" y="295"/>
                    <a:pt x="93" y="295"/>
                    <a:pt x="99" y="293"/>
                  </a:cubicBezTo>
                  <a:lnTo>
                    <a:pt x="100" y="293"/>
                  </a:lnTo>
                  <a:lnTo>
                    <a:pt x="474" y="215"/>
                  </a:lnTo>
                  <a:lnTo>
                    <a:pt x="659" y="176"/>
                  </a:lnTo>
                  <a:lnTo>
                    <a:pt x="752" y="157"/>
                  </a:lnTo>
                  <a:cubicBezTo>
                    <a:pt x="771" y="154"/>
                    <a:pt x="790" y="149"/>
                    <a:pt x="807" y="139"/>
                  </a:cubicBezTo>
                  <a:cubicBezTo>
                    <a:pt x="826" y="128"/>
                    <a:pt x="841" y="111"/>
                    <a:pt x="851" y="92"/>
                  </a:cubicBezTo>
                  <a:cubicBezTo>
                    <a:pt x="865" y="69"/>
                    <a:pt x="857" y="38"/>
                    <a:pt x="833" y="23"/>
                  </a:cubicBezTo>
                  <a:cubicBezTo>
                    <a:pt x="814" y="10"/>
                    <a:pt x="793" y="2"/>
                    <a:pt x="77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4"/>
            <p:cNvSpPr/>
            <p:nvPr/>
          </p:nvSpPr>
          <p:spPr>
            <a:xfrm>
              <a:off x="4463250" y="3129575"/>
              <a:ext cx="22075" cy="7975"/>
            </a:xfrm>
            <a:custGeom>
              <a:rect b="b" l="l" r="r" t="t"/>
              <a:pathLst>
                <a:path extrusionOk="0" h="319" w="883">
                  <a:moveTo>
                    <a:pt x="794" y="1"/>
                  </a:moveTo>
                  <a:cubicBezTo>
                    <a:pt x="768" y="1"/>
                    <a:pt x="742" y="8"/>
                    <a:pt x="717" y="14"/>
                  </a:cubicBezTo>
                  <a:cubicBezTo>
                    <a:pt x="685" y="21"/>
                    <a:pt x="653" y="31"/>
                    <a:pt x="622" y="39"/>
                  </a:cubicBezTo>
                  <a:cubicBezTo>
                    <a:pt x="561" y="56"/>
                    <a:pt x="500" y="73"/>
                    <a:pt x="439" y="91"/>
                  </a:cubicBezTo>
                  <a:cubicBezTo>
                    <a:pt x="379" y="108"/>
                    <a:pt x="318" y="125"/>
                    <a:pt x="258" y="145"/>
                  </a:cubicBezTo>
                  <a:lnTo>
                    <a:pt x="70" y="206"/>
                  </a:lnTo>
                  <a:cubicBezTo>
                    <a:pt x="0" y="222"/>
                    <a:pt x="20" y="319"/>
                    <a:pt x="81" y="319"/>
                  </a:cubicBezTo>
                  <a:cubicBezTo>
                    <a:pt x="87" y="319"/>
                    <a:pt x="93" y="318"/>
                    <a:pt x="100" y="316"/>
                  </a:cubicBezTo>
                  <a:lnTo>
                    <a:pt x="100" y="317"/>
                  </a:lnTo>
                  <a:lnTo>
                    <a:pt x="293" y="276"/>
                  </a:lnTo>
                  <a:cubicBezTo>
                    <a:pt x="356" y="264"/>
                    <a:pt x="417" y="248"/>
                    <a:pt x="478" y="233"/>
                  </a:cubicBezTo>
                  <a:cubicBezTo>
                    <a:pt x="539" y="219"/>
                    <a:pt x="601" y="204"/>
                    <a:pt x="662" y="188"/>
                  </a:cubicBezTo>
                  <a:cubicBezTo>
                    <a:pt x="694" y="179"/>
                    <a:pt x="727" y="172"/>
                    <a:pt x="757" y="163"/>
                  </a:cubicBezTo>
                  <a:cubicBezTo>
                    <a:pt x="798" y="150"/>
                    <a:pt x="847" y="140"/>
                    <a:pt x="867" y="99"/>
                  </a:cubicBezTo>
                  <a:cubicBezTo>
                    <a:pt x="883" y="70"/>
                    <a:pt x="873" y="33"/>
                    <a:pt x="845" y="15"/>
                  </a:cubicBezTo>
                  <a:cubicBezTo>
                    <a:pt x="829" y="4"/>
                    <a:pt x="812" y="1"/>
                    <a:pt x="7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4"/>
            <p:cNvSpPr/>
            <p:nvPr/>
          </p:nvSpPr>
          <p:spPr>
            <a:xfrm>
              <a:off x="4088575" y="3140300"/>
              <a:ext cx="15225" cy="3725"/>
            </a:xfrm>
            <a:custGeom>
              <a:rect b="b" l="l" r="r" t="t"/>
              <a:pathLst>
                <a:path extrusionOk="0" h="149" w="609">
                  <a:moveTo>
                    <a:pt x="574" y="1"/>
                  </a:moveTo>
                  <a:cubicBezTo>
                    <a:pt x="553" y="1"/>
                    <a:pt x="534" y="8"/>
                    <a:pt x="514" y="14"/>
                  </a:cubicBezTo>
                  <a:cubicBezTo>
                    <a:pt x="492" y="19"/>
                    <a:pt x="471" y="25"/>
                    <a:pt x="449" y="31"/>
                  </a:cubicBezTo>
                  <a:cubicBezTo>
                    <a:pt x="406" y="44"/>
                    <a:pt x="362" y="54"/>
                    <a:pt x="316" y="62"/>
                  </a:cubicBezTo>
                  <a:cubicBezTo>
                    <a:pt x="250" y="73"/>
                    <a:pt x="184" y="78"/>
                    <a:pt x="117" y="78"/>
                  </a:cubicBezTo>
                  <a:cubicBezTo>
                    <a:pt x="94" y="78"/>
                    <a:pt x="71" y="78"/>
                    <a:pt x="49" y="76"/>
                  </a:cubicBezTo>
                  <a:cubicBezTo>
                    <a:pt x="48" y="76"/>
                    <a:pt x="47" y="76"/>
                    <a:pt x="46" y="76"/>
                  </a:cubicBezTo>
                  <a:cubicBezTo>
                    <a:pt x="0" y="76"/>
                    <a:pt x="0" y="146"/>
                    <a:pt x="46" y="146"/>
                  </a:cubicBezTo>
                  <a:cubicBezTo>
                    <a:pt x="47" y="146"/>
                    <a:pt x="48" y="146"/>
                    <a:pt x="49" y="146"/>
                  </a:cubicBezTo>
                  <a:cubicBezTo>
                    <a:pt x="77" y="148"/>
                    <a:pt x="106" y="149"/>
                    <a:pt x="135" y="149"/>
                  </a:cubicBezTo>
                  <a:cubicBezTo>
                    <a:pt x="200" y="149"/>
                    <a:pt x="266" y="144"/>
                    <a:pt x="330" y="134"/>
                  </a:cubicBezTo>
                  <a:cubicBezTo>
                    <a:pt x="377" y="127"/>
                    <a:pt x="422" y="118"/>
                    <a:pt x="467" y="106"/>
                  </a:cubicBezTo>
                  <a:cubicBezTo>
                    <a:pt x="488" y="99"/>
                    <a:pt x="509" y="92"/>
                    <a:pt x="530" y="84"/>
                  </a:cubicBezTo>
                  <a:cubicBezTo>
                    <a:pt x="553" y="75"/>
                    <a:pt x="582" y="68"/>
                    <a:pt x="597" y="48"/>
                  </a:cubicBezTo>
                  <a:cubicBezTo>
                    <a:pt x="608" y="34"/>
                    <a:pt x="608" y="6"/>
                    <a:pt x="585" y="1"/>
                  </a:cubicBezTo>
                  <a:cubicBezTo>
                    <a:pt x="582" y="1"/>
                    <a:pt x="578" y="1"/>
                    <a:pt x="57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7">
  <p:cSld name="CUSTOM_13_1_1_1"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1"/>
          <p:cNvSpPr txBox="1"/>
          <p:nvPr>
            <p:ph type="ctrTitle"/>
          </p:nvPr>
        </p:nvSpPr>
        <p:spPr>
          <a:xfrm>
            <a:off x="720000" y="540000"/>
            <a:ext cx="2608800" cy="577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317" name="Google Shape;317;p31"/>
          <p:cNvSpPr txBox="1"/>
          <p:nvPr>
            <p:ph idx="1" type="body"/>
          </p:nvPr>
        </p:nvSpPr>
        <p:spPr>
          <a:xfrm flipH="1">
            <a:off x="4970975" y="540000"/>
            <a:ext cx="3459600" cy="402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lab"/>
              <a:buChar char="●"/>
              <a:defRPr sz="1400">
                <a:latin typeface="Josefin Slab"/>
                <a:ea typeface="Josefin Slab"/>
                <a:cs typeface="Josefin Slab"/>
                <a:sym typeface="Josefin Slab"/>
              </a:defRPr>
            </a:lvl1pPr>
            <a:lvl2pPr indent="-3175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Josefin Slab"/>
              <a:buChar char="○"/>
              <a:defRPr>
                <a:latin typeface="Josefin Slab"/>
                <a:ea typeface="Josefin Slab"/>
                <a:cs typeface="Josefin Slab"/>
                <a:sym typeface="Josefin Slab"/>
              </a:defRPr>
            </a:lvl2pPr>
            <a:lvl3pPr indent="-31750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Josefin Slab"/>
              <a:buChar char="■"/>
              <a:defRPr>
                <a:latin typeface="Josefin Slab"/>
                <a:ea typeface="Josefin Slab"/>
                <a:cs typeface="Josefin Slab"/>
                <a:sym typeface="Josefin Slab"/>
              </a:defRPr>
            </a:lvl3pPr>
            <a:lvl4pPr indent="-3175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Josefin Slab"/>
              <a:buChar char="●"/>
              <a:defRPr>
                <a:latin typeface="Josefin Slab"/>
                <a:ea typeface="Josefin Slab"/>
                <a:cs typeface="Josefin Slab"/>
                <a:sym typeface="Josefin Slab"/>
              </a:defRPr>
            </a:lvl4pPr>
            <a:lvl5pPr indent="-3175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Josefin Slab"/>
              <a:buChar char="○"/>
              <a:defRPr>
                <a:latin typeface="Josefin Slab"/>
                <a:ea typeface="Josefin Slab"/>
                <a:cs typeface="Josefin Slab"/>
                <a:sym typeface="Josefin Slab"/>
              </a:defRPr>
            </a:lvl5pPr>
            <a:lvl6pPr indent="-3175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Josefin Slab"/>
              <a:buChar char="■"/>
              <a:defRPr>
                <a:latin typeface="Josefin Slab"/>
                <a:ea typeface="Josefin Slab"/>
                <a:cs typeface="Josefin Slab"/>
                <a:sym typeface="Josefin Slab"/>
              </a:defRPr>
            </a:lvl6pPr>
            <a:lvl7pPr indent="-3175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Josefin Slab"/>
              <a:buChar char="●"/>
              <a:defRPr>
                <a:latin typeface="Josefin Slab"/>
                <a:ea typeface="Josefin Slab"/>
                <a:cs typeface="Josefin Slab"/>
                <a:sym typeface="Josefin Slab"/>
              </a:defRPr>
            </a:lvl7pPr>
            <a:lvl8pPr indent="-3175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Josefin Slab"/>
              <a:buChar char="○"/>
              <a:defRPr>
                <a:latin typeface="Josefin Slab"/>
                <a:ea typeface="Josefin Slab"/>
                <a:cs typeface="Josefin Slab"/>
                <a:sym typeface="Josefin Slab"/>
              </a:defRPr>
            </a:lvl8pPr>
            <a:lvl9pPr indent="-3175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Josefin Slab"/>
              <a:buChar char="■"/>
              <a:defRPr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318" name="Google Shape;318;p31"/>
          <p:cNvSpPr txBox="1"/>
          <p:nvPr>
            <p:ph idx="2" type="subTitle"/>
          </p:nvPr>
        </p:nvSpPr>
        <p:spPr>
          <a:xfrm flipH="1">
            <a:off x="725600" y="1117800"/>
            <a:ext cx="2509200" cy="83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 sz="1400">
                <a:solidFill>
                  <a:schemeClr val="accent4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title"/>
          </p:nvPr>
        </p:nvSpPr>
        <p:spPr>
          <a:xfrm>
            <a:off x="3790950" y="710225"/>
            <a:ext cx="4633200" cy="101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2" type="ctrTitle"/>
          </p:nvPr>
        </p:nvSpPr>
        <p:spPr>
          <a:xfrm flipH="1">
            <a:off x="1496306" y="2714675"/>
            <a:ext cx="27312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42" name="Google Shape;42;p5"/>
          <p:cNvSpPr txBox="1"/>
          <p:nvPr>
            <p:ph idx="1" type="subTitle"/>
          </p:nvPr>
        </p:nvSpPr>
        <p:spPr>
          <a:xfrm flipH="1">
            <a:off x="1496306" y="3176125"/>
            <a:ext cx="2731200" cy="101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 sz="1400">
                <a:solidFill>
                  <a:schemeClr val="accent4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43" name="Google Shape;43;p5"/>
          <p:cNvSpPr txBox="1"/>
          <p:nvPr>
            <p:ph idx="3" type="ctrTitle"/>
          </p:nvPr>
        </p:nvSpPr>
        <p:spPr>
          <a:xfrm flipH="1">
            <a:off x="5019381" y="2714675"/>
            <a:ext cx="2628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44" name="Google Shape;44;p5"/>
          <p:cNvSpPr txBox="1"/>
          <p:nvPr>
            <p:ph idx="4" type="subTitle"/>
          </p:nvPr>
        </p:nvSpPr>
        <p:spPr>
          <a:xfrm flipH="1">
            <a:off x="5019381" y="3176125"/>
            <a:ext cx="2628300" cy="101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 sz="1400">
                <a:solidFill>
                  <a:schemeClr val="accent4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9pPr>
          </a:lstStyle>
          <a:p/>
        </p:txBody>
      </p:sp>
      <p:grpSp>
        <p:nvGrpSpPr>
          <p:cNvPr id="45" name="Google Shape;45;p5"/>
          <p:cNvGrpSpPr/>
          <p:nvPr/>
        </p:nvGrpSpPr>
        <p:grpSpPr>
          <a:xfrm>
            <a:off x="-913970" y="-717282"/>
            <a:ext cx="7924225" cy="2960105"/>
            <a:chOff x="1163125" y="4466300"/>
            <a:chExt cx="1482050" cy="573875"/>
          </a:xfrm>
        </p:grpSpPr>
        <p:sp>
          <p:nvSpPr>
            <p:cNvPr id="46" name="Google Shape;46;p5"/>
            <p:cNvSpPr/>
            <p:nvPr/>
          </p:nvSpPr>
          <p:spPr>
            <a:xfrm>
              <a:off x="1163125" y="4466300"/>
              <a:ext cx="1482050" cy="573875"/>
            </a:xfrm>
            <a:custGeom>
              <a:rect b="b" l="l" r="r" t="t"/>
              <a:pathLst>
                <a:path extrusionOk="0" h="22955" w="59282">
                  <a:moveTo>
                    <a:pt x="59206" y="0"/>
                  </a:moveTo>
                  <a:cubicBezTo>
                    <a:pt x="59201" y="0"/>
                    <a:pt x="59195" y="4"/>
                    <a:pt x="59188" y="13"/>
                  </a:cubicBezTo>
                  <a:lnTo>
                    <a:pt x="49580" y="3488"/>
                  </a:lnTo>
                  <a:cubicBezTo>
                    <a:pt x="49404" y="3866"/>
                    <a:pt x="49242" y="3992"/>
                    <a:pt x="49076" y="3992"/>
                  </a:cubicBezTo>
                  <a:cubicBezTo>
                    <a:pt x="48743" y="3992"/>
                    <a:pt x="48390" y="3490"/>
                    <a:pt x="47869" y="3490"/>
                  </a:cubicBezTo>
                  <a:cubicBezTo>
                    <a:pt x="47660" y="3490"/>
                    <a:pt x="47424" y="3571"/>
                    <a:pt x="47150" y="3799"/>
                  </a:cubicBezTo>
                  <a:cubicBezTo>
                    <a:pt x="46575" y="4279"/>
                    <a:pt x="8390" y="7892"/>
                    <a:pt x="4800" y="14575"/>
                  </a:cubicBezTo>
                  <a:cubicBezTo>
                    <a:pt x="3738" y="16555"/>
                    <a:pt x="1179" y="15755"/>
                    <a:pt x="590" y="17776"/>
                  </a:cubicBezTo>
                  <a:cubicBezTo>
                    <a:pt x="0" y="19797"/>
                    <a:pt x="1001" y="22299"/>
                    <a:pt x="3208" y="22955"/>
                  </a:cubicBezTo>
                  <a:cubicBezTo>
                    <a:pt x="3305" y="20620"/>
                    <a:pt x="5507" y="18897"/>
                    <a:pt x="7320" y="17755"/>
                  </a:cubicBezTo>
                  <a:cubicBezTo>
                    <a:pt x="9378" y="16460"/>
                    <a:pt x="11678" y="15617"/>
                    <a:pt x="13950" y="14787"/>
                  </a:cubicBezTo>
                  <a:cubicBezTo>
                    <a:pt x="19133" y="12891"/>
                    <a:pt x="24368" y="10983"/>
                    <a:pt x="29840" y="10269"/>
                  </a:cubicBezTo>
                  <a:cubicBezTo>
                    <a:pt x="35848" y="9485"/>
                    <a:pt x="42042" y="10154"/>
                    <a:pt x="47918" y="8679"/>
                  </a:cubicBezTo>
                  <a:cubicBezTo>
                    <a:pt x="50927" y="7925"/>
                    <a:pt x="54869" y="6755"/>
                    <a:pt x="56980" y="4385"/>
                  </a:cubicBezTo>
                  <a:cubicBezTo>
                    <a:pt x="57800" y="3464"/>
                    <a:pt x="58458" y="2369"/>
                    <a:pt x="58926" y="1230"/>
                  </a:cubicBezTo>
                  <a:cubicBezTo>
                    <a:pt x="58983" y="1089"/>
                    <a:pt x="59281" y="0"/>
                    <a:pt x="592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5"/>
            <p:cNvSpPr/>
            <p:nvPr/>
          </p:nvSpPr>
          <p:spPr>
            <a:xfrm>
              <a:off x="2108050" y="4644775"/>
              <a:ext cx="24625" cy="6150"/>
            </a:xfrm>
            <a:custGeom>
              <a:rect b="b" l="l" r="r" t="t"/>
              <a:pathLst>
                <a:path extrusionOk="0" h="246" w="985">
                  <a:moveTo>
                    <a:pt x="880" y="1"/>
                  </a:moveTo>
                  <a:cubicBezTo>
                    <a:pt x="872" y="1"/>
                    <a:pt x="864" y="2"/>
                    <a:pt x="856" y="3"/>
                  </a:cubicBezTo>
                  <a:cubicBezTo>
                    <a:pt x="829" y="7"/>
                    <a:pt x="805" y="12"/>
                    <a:pt x="779" y="15"/>
                  </a:cubicBezTo>
                  <a:lnTo>
                    <a:pt x="805" y="12"/>
                  </a:lnTo>
                  <a:lnTo>
                    <a:pt x="805" y="12"/>
                  </a:lnTo>
                  <a:cubicBezTo>
                    <a:pt x="620" y="36"/>
                    <a:pt x="435" y="48"/>
                    <a:pt x="249" y="48"/>
                  </a:cubicBezTo>
                  <a:cubicBezTo>
                    <a:pt x="199" y="48"/>
                    <a:pt x="149" y="47"/>
                    <a:pt x="100" y="45"/>
                  </a:cubicBezTo>
                  <a:cubicBezTo>
                    <a:pt x="45" y="46"/>
                    <a:pt x="1" y="90"/>
                    <a:pt x="1" y="145"/>
                  </a:cubicBezTo>
                  <a:cubicBezTo>
                    <a:pt x="2" y="198"/>
                    <a:pt x="45" y="242"/>
                    <a:pt x="100" y="244"/>
                  </a:cubicBezTo>
                  <a:lnTo>
                    <a:pt x="99" y="244"/>
                  </a:lnTo>
                  <a:cubicBezTo>
                    <a:pt x="145" y="245"/>
                    <a:pt x="192" y="246"/>
                    <a:pt x="239" y="246"/>
                  </a:cubicBezTo>
                  <a:cubicBezTo>
                    <a:pt x="463" y="246"/>
                    <a:pt x="687" y="229"/>
                    <a:pt x="908" y="194"/>
                  </a:cubicBezTo>
                  <a:cubicBezTo>
                    <a:pt x="934" y="188"/>
                    <a:pt x="955" y="171"/>
                    <a:pt x="967" y="149"/>
                  </a:cubicBezTo>
                  <a:cubicBezTo>
                    <a:pt x="981" y="126"/>
                    <a:pt x="984" y="98"/>
                    <a:pt x="978" y="73"/>
                  </a:cubicBezTo>
                  <a:cubicBezTo>
                    <a:pt x="971" y="48"/>
                    <a:pt x="955" y="26"/>
                    <a:pt x="933" y="14"/>
                  </a:cubicBezTo>
                  <a:cubicBezTo>
                    <a:pt x="916" y="5"/>
                    <a:pt x="898" y="1"/>
                    <a:pt x="88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5"/>
            <p:cNvSpPr/>
            <p:nvPr/>
          </p:nvSpPr>
          <p:spPr>
            <a:xfrm>
              <a:off x="2127650" y="4653150"/>
              <a:ext cx="15275" cy="6125"/>
            </a:xfrm>
            <a:custGeom>
              <a:rect b="b" l="l" r="r" t="t"/>
              <a:pathLst>
                <a:path extrusionOk="0" h="245" w="611">
                  <a:moveTo>
                    <a:pt x="518" y="1"/>
                  </a:moveTo>
                  <a:cubicBezTo>
                    <a:pt x="516" y="1"/>
                    <a:pt x="514" y="1"/>
                    <a:pt x="511" y="1"/>
                  </a:cubicBezTo>
                  <a:lnTo>
                    <a:pt x="99" y="47"/>
                  </a:lnTo>
                  <a:cubicBezTo>
                    <a:pt x="74" y="47"/>
                    <a:pt x="48" y="57"/>
                    <a:pt x="29" y="75"/>
                  </a:cubicBezTo>
                  <a:cubicBezTo>
                    <a:pt x="12" y="94"/>
                    <a:pt x="1" y="119"/>
                    <a:pt x="1" y="146"/>
                  </a:cubicBezTo>
                  <a:cubicBezTo>
                    <a:pt x="1" y="171"/>
                    <a:pt x="12" y="196"/>
                    <a:pt x="29" y="215"/>
                  </a:cubicBezTo>
                  <a:cubicBezTo>
                    <a:pt x="46" y="231"/>
                    <a:pt x="69" y="244"/>
                    <a:pt x="92" y="244"/>
                  </a:cubicBezTo>
                  <a:cubicBezTo>
                    <a:pt x="94" y="244"/>
                    <a:pt x="97" y="244"/>
                    <a:pt x="99" y="244"/>
                  </a:cubicBezTo>
                  <a:lnTo>
                    <a:pt x="511" y="199"/>
                  </a:lnTo>
                  <a:cubicBezTo>
                    <a:pt x="538" y="197"/>
                    <a:pt x="563" y="188"/>
                    <a:pt x="582" y="170"/>
                  </a:cubicBezTo>
                  <a:cubicBezTo>
                    <a:pt x="600" y="151"/>
                    <a:pt x="610" y="126"/>
                    <a:pt x="610" y="100"/>
                  </a:cubicBezTo>
                  <a:cubicBezTo>
                    <a:pt x="610" y="74"/>
                    <a:pt x="600" y="49"/>
                    <a:pt x="582" y="30"/>
                  </a:cubicBezTo>
                  <a:cubicBezTo>
                    <a:pt x="566" y="15"/>
                    <a:pt x="542" y="1"/>
                    <a:pt x="51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5"/>
            <p:cNvSpPr/>
            <p:nvPr/>
          </p:nvSpPr>
          <p:spPr>
            <a:xfrm>
              <a:off x="1847675" y="4703275"/>
              <a:ext cx="19600" cy="3675"/>
            </a:xfrm>
            <a:custGeom>
              <a:rect b="b" l="l" r="r" t="t"/>
              <a:pathLst>
                <a:path extrusionOk="0" h="147" w="784">
                  <a:moveTo>
                    <a:pt x="320" y="0"/>
                  </a:moveTo>
                  <a:cubicBezTo>
                    <a:pt x="236" y="0"/>
                    <a:pt x="153" y="5"/>
                    <a:pt x="70" y="13"/>
                  </a:cubicBezTo>
                  <a:cubicBezTo>
                    <a:pt x="35" y="18"/>
                    <a:pt x="1" y="42"/>
                    <a:pt x="4" y="80"/>
                  </a:cubicBezTo>
                  <a:cubicBezTo>
                    <a:pt x="5" y="111"/>
                    <a:pt x="30" y="145"/>
                    <a:pt x="64" y="145"/>
                  </a:cubicBezTo>
                  <a:cubicBezTo>
                    <a:pt x="66" y="145"/>
                    <a:pt x="68" y="145"/>
                    <a:pt x="70" y="145"/>
                  </a:cubicBezTo>
                  <a:lnTo>
                    <a:pt x="70" y="146"/>
                  </a:lnTo>
                  <a:cubicBezTo>
                    <a:pt x="145" y="139"/>
                    <a:pt x="221" y="136"/>
                    <a:pt x="296" y="136"/>
                  </a:cubicBezTo>
                  <a:cubicBezTo>
                    <a:pt x="332" y="136"/>
                    <a:pt x="367" y="136"/>
                    <a:pt x="402" y="138"/>
                  </a:cubicBezTo>
                  <a:cubicBezTo>
                    <a:pt x="456" y="141"/>
                    <a:pt x="512" y="141"/>
                    <a:pt x="567" y="144"/>
                  </a:cubicBezTo>
                  <a:cubicBezTo>
                    <a:pt x="570" y="144"/>
                    <a:pt x="572" y="144"/>
                    <a:pt x="575" y="144"/>
                  </a:cubicBezTo>
                  <a:cubicBezTo>
                    <a:pt x="582" y="144"/>
                    <a:pt x="590" y="143"/>
                    <a:pt x="597" y="142"/>
                  </a:cubicBezTo>
                  <a:cubicBezTo>
                    <a:pt x="597" y="142"/>
                    <a:pt x="604" y="140"/>
                    <a:pt x="606" y="139"/>
                  </a:cubicBezTo>
                  <a:lnTo>
                    <a:pt x="606" y="139"/>
                  </a:lnTo>
                  <a:cubicBezTo>
                    <a:pt x="612" y="138"/>
                    <a:pt x="617" y="138"/>
                    <a:pt x="622" y="138"/>
                  </a:cubicBezTo>
                  <a:cubicBezTo>
                    <a:pt x="631" y="138"/>
                    <a:pt x="640" y="139"/>
                    <a:pt x="649" y="140"/>
                  </a:cubicBezTo>
                  <a:cubicBezTo>
                    <a:pt x="677" y="140"/>
                    <a:pt x="704" y="142"/>
                    <a:pt x="732" y="144"/>
                  </a:cubicBezTo>
                  <a:cubicBezTo>
                    <a:pt x="732" y="144"/>
                    <a:pt x="733" y="144"/>
                    <a:pt x="734" y="144"/>
                  </a:cubicBezTo>
                  <a:cubicBezTo>
                    <a:pt x="777" y="144"/>
                    <a:pt x="784" y="77"/>
                    <a:pt x="742" y="66"/>
                  </a:cubicBezTo>
                  <a:cubicBezTo>
                    <a:pt x="716" y="59"/>
                    <a:pt x="689" y="51"/>
                    <a:pt x="662" y="45"/>
                  </a:cubicBezTo>
                  <a:cubicBezTo>
                    <a:pt x="647" y="43"/>
                    <a:pt x="634" y="40"/>
                    <a:pt x="619" y="35"/>
                  </a:cubicBezTo>
                  <a:lnTo>
                    <a:pt x="619" y="35"/>
                  </a:lnTo>
                  <a:cubicBezTo>
                    <a:pt x="617" y="33"/>
                    <a:pt x="611" y="29"/>
                    <a:pt x="611" y="29"/>
                  </a:cubicBezTo>
                  <a:cubicBezTo>
                    <a:pt x="603" y="25"/>
                    <a:pt x="593" y="22"/>
                    <a:pt x="584" y="21"/>
                  </a:cubicBezTo>
                  <a:cubicBezTo>
                    <a:pt x="525" y="11"/>
                    <a:pt x="465" y="4"/>
                    <a:pt x="405" y="2"/>
                  </a:cubicBezTo>
                  <a:cubicBezTo>
                    <a:pt x="376" y="1"/>
                    <a:pt x="348" y="0"/>
                    <a:pt x="32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5"/>
            <p:cNvSpPr/>
            <p:nvPr/>
          </p:nvSpPr>
          <p:spPr>
            <a:xfrm>
              <a:off x="1871875" y="4706825"/>
              <a:ext cx="14075" cy="2900"/>
            </a:xfrm>
            <a:custGeom>
              <a:rect b="b" l="l" r="r" t="t"/>
              <a:pathLst>
                <a:path extrusionOk="0" h="116" w="563">
                  <a:moveTo>
                    <a:pt x="396" y="1"/>
                  </a:moveTo>
                  <a:cubicBezTo>
                    <a:pt x="357" y="1"/>
                    <a:pt x="319" y="1"/>
                    <a:pt x="280" y="2"/>
                  </a:cubicBezTo>
                  <a:lnTo>
                    <a:pt x="50" y="9"/>
                  </a:lnTo>
                  <a:cubicBezTo>
                    <a:pt x="24" y="9"/>
                    <a:pt x="2" y="32"/>
                    <a:pt x="1" y="59"/>
                  </a:cubicBezTo>
                  <a:cubicBezTo>
                    <a:pt x="2" y="85"/>
                    <a:pt x="24" y="107"/>
                    <a:pt x="50" y="107"/>
                  </a:cubicBezTo>
                  <a:lnTo>
                    <a:pt x="280" y="115"/>
                  </a:lnTo>
                  <a:cubicBezTo>
                    <a:pt x="317" y="116"/>
                    <a:pt x="355" y="116"/>
                    <a:pt x="392" y="116"/>
                  </a:cubicBezTo>
                  <a:lnTo>
                    <a:pt x="451" y="116"/>
                  </a:lnTo>
                  <a:cubicBezTo>
                    <a:pt x="473" y="114"/>
                    <a:pt x="495" y="111"/>
                    <a:pt x="517" y="104"/>
                  </a:cubicBezTo>
                  <a:cubicBezTo>
                    <a:pt x="563" y="94"/>
                    <a:pt x="563" y="23"/>
                    <a:pt x="517" y="13"/>
                  </a:cubicBezTo>
                  <a:cubicBezTo>
                    <a:pt x="497" y="6"/>
                    <a:pt x="476" y="2"/>
                    <a:pt x="45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>
              <a:off x="1515225" y="4762750"/>
              <a:ext cx="14550" cy="4375"/>
            </a:xfrm>
            <a:custGeom>
              <a:rect b="b" l="l" r="r" t="t"/>
              <a:pathLst>
                <a:path extrusionOk="0" h="175" w="582">
                  <a:moveTo>
                    <a:pt x="379" y="1"/>
                  </a:moveTo>
                  <a:cubicBezTo>
                    <a:pt x="353" y="1"/>
                    <a:pt x="326" y="3"/>
                    <a:pt x="299" y="4"/>
                  </a:cubicBezTo>
                  <a:lnTo>
                    <a:pt x="82" y="15"/>
                  </a:lnTo>
                  <a:cubicBezTo>
                    <a:pt x="41" y="18"/>
                    <a:pt x="1" y="51"/>
                    <a:pt x="3" y="94"/>
                  </a:cubicBezTo>
                  <a:cubicBezTo>
                    <a:pt x="5" y="132"/>
                    <a:pt x="34" y="174"/>
                    <a:pt x="74" y="174"/>
                  </a:cubicBezTo>
                  <a:cubicBezTo>
                    <a:pt x="76" y="174"/>
                    <a:pt x="79" y="174"/>
                    <a:pt x="82" y="173"/>
                  </a:cubicBezTo>
                  <a:lnTo>
                    <a:pt x="82" y="174"/>
                  </a:lnTo>
                  <a:lnTo>
                    <a:pt x="273" y="152"/>
                  </a:lnTo>
                  <a:cubicBezTo>
                    <a:pt x="306" y="149"/>
                    <a:pt x="338" y="146"/>
                    <a:pt x="371" y="141"/>
                  </a:cubicBezTo>
                  <a:cubicBezTo>
                    <a:pt x="406" y="136"/>
                    <a:pt x="439" y="128"/>
                    <a:pt x="474" y="121"/>
                  </a:cubicBezTo>
                  <a:cubicBezTo>
                    <a:pt x="508" y="114"/>
                    <a:pt x="565" y="112"/>
                    <a:pt x="576" y="71"/>
                  </a:cubicBezTo>
                  <a:cubicBezTo>
                    <a:pt x="582" y="49"/>
                    <a:pt x="573" y="27"/>
                    <a:pt x="554" y="16"/>
                  </a:cubicBezTo>
                  <a:cubicBezTo>
                    <a:pt x="538" y="6"/>
                    <a:pt x="519" y="5"/>
                    <a:pt x="501" y="5"/>
                  </a:cubicBezTo>
                  <a:cubicBezTo>
                    <a:pt x="498" y="5"/>
                    <a:pt x="494" y="5"/>
                    <a:pt x="491" y="5"/>
                  </a:cubicBezTo>
                  <a:lnTo>
                    <a:pt x="396" y="1"/>
                  </a:lnTo>
                  <a:cubicBezTo>
                    <a:pt x="390" y="1"/>
                    <a:pt x="385" y="1"/>
                    <a:pt x="3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5"/>
            <p:cNvSpPr/>
            <p:nvPr/>
          </p:nvSpPr>
          <p:spPr>
            <a:xfrm>
              <a:off x="1535125" y="4754350"/>
              <a:ext cx="11325" cy="3525"/>
            </a:xfrm>
            <a:custGeom>
              <a:rect b="b" l="l" r="r" t="t"/>
              <a:pathLst>
                <a:path extrusionOk="0" h="141" w="453">
                  <a:moveTo>
                    <a:pt x="139" y="1"/>
                  </a:moveTo>
                  <a:cubicBezTo>
                    <a:pt x="116" y="1"/>
                    <a:pt x="93" y="1"/>
                    <a:pt x="70" y="1"/>
                  </a:cubicBezTo>
                  <a:cubicBezTo>
                    <a:pt x="32" y="1"/>
                    <a:pt x="2" y="33"/>
                    <a:pt x="1" y="71"/>
                  </a:cubicBezTo>
                  <a:cubicBezTo>
                    <a:pt x="2" y="108"/>
                    <a:pt x="32" y="139"/>
                    <a:pt x="70" y="140"/>
                  </a:cubicBezTo>
                  <a:cubicBezTo>
                    <a:pt x="93" y="140"/>
                    <a:pt x="116" y="140"/>
                    <a:pt x="139" y="140"/>
                  </a:cubicBezTo>
                  <a:cubicBezTo>
                    <a:pt x="174" y="140"/>
                    <a:pt x="208" y="140"/>
                    <a:pt x="242" y="138"/>
                  </a:cubicBezTo>
                  <a:cubicBezTo>
                    <a:pt x="271" y="137"/>
                    <a:pt x="298" y="134"/>
                    <a:pt x="327" y="131"/>
                  </a:cubicBezTo>
                  <a:cubicBezTo>
                    <a:pt x="359" y="126"/>
                    <a:pt x="394" y="126"/>
                    <a:pt x="424" y="110"/>
                  </a:cubicBezTo>
                  <a:cubicBezTo>
                    <a:pt x="452" y="92"/>
                    <a:pt x="452" y="49"/>
                    <a:pt x="424" y="32"/>
                  </a:cubicBezTo>
                  <a:cubicBezTo>
                    <a:pt x="395" y="15"/>
                    <a:pt x="361" y="15"/>
                    <a:pt x="330" y="10"/>
                  </a:cubicBezTo>
                  <a:cubicBezTo>
                    <a:pt x="300" y="7"/>
                    <a:pt x="272" y="4"/>
                    <a:pt x="242" y="3"/>
                  </a:cubicBezTo>
                  <a:cubicBezTo>
                    <a:pt x="208" y="1"/>
                    <a:pt x="174" y="1"/>
                    <a:pt x="1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5"/>
            <p:cNvSpPr/>
            <p:nvPr/>
          </p:nvSpPr>
          <p:spPr>
            <a:xfrm>
              <a:off x="2371975" y="4664625"/>
              <a:ext cx="17450" cy="4625"/>
            </a:xfrm>
            <a:custGeom>
              <a:rect b="b" l="l" r="r" t="t"/>
              <a:pathLst>
                <a:path extrusionOk="0" h="185" w="698">
                  <a:moveTo>
                    <a:pt x="614" y="1"/>
                  </a:moveTo>
                  <a:cubicBezTo>
                    <a:pt x="612" y="1"/>
                    <a:pt x="609" y="1"/>
                    <a:pt x="607" y="1"/>
                  </a:cubicBezTo>
                  <a:cubicBezTo>
                    <a:pt x="595" y="1"/>
                    <a:pt x="582" y="2"/>
                    <a:pt x="571" y="3"/>
                  </a:cubicBezTo>
                  <a:lnTo>
                    <a:pt x="496" y="11"/>
                  </a:lnTo>
                  <a:cubicBezTo>
                    <a:pt x="447" y="15"/>
                    <a:pt x="399" y="21"/>
                    <a:pt x="349" y="26"/>
                  </a:cubicBezTo>
                  <a:cubicBezTo>
                    <a:pt x="248" y="40"/>
                    <a:pt x="147" y="56"/>
                    <a:pt x="46" y="72"/>
                  </a:cubicBezTo>
                  <a:cubicBezTo>
                    <a:pt x="17" y="75"/>
                    <a:pt x="0" y="110"/>
                    <a:pt x="4" y="135"/>
                  </a:cubicBezTo>
                  <a:cubicBezTo>
                    <a:pt x="8" y="159"/>
                    <a:pt x="29" y="185"/>
                    <a:pt x="55" y="185"/>
                  </a:cubicBezTo>
                  <a:cubicBezTo>
                    <a:pt x="57" y="185"/>
                    <a:pt x="59" y="185"/>
                    <a:pt x="61" y="184"/>
                  </a:cubicBezTo>
                  <a:lnTo>
                    <a:pt x="62" y="184"/>
                  </a:lnTo>
                  <a:cubicBezTo>
                    <a:pt x="164" y="173"/>
                    <a:pt x="266" y="163"/>
                    <a:pt x="367" y="150"/>
                  </a:cubicBezTo>
                  <a:cubicBezTo>
                    <a:pt x="416" y="143"/>
                    <a:pt x="464" y="136"/>
                    <a:pt x="512" y="129"/>
                  </a:cubicBezTo>
                  <a:lnTo>
                    <a:pt x="582" y="116"/>
                  </a:lnTo>
                  <a:cubicBezTo>
                    <a:pt x="596" y="114"/>
                    <a:pt x="609" y="112"/>
                    <a:pt x="621" y="109"/>
                  </a:cubicBezTo>
                  <a:cubicBezTo>
                    <a:pt x="636" y="105"/>
                    <a:pt x="650" y="99"/>
                    <a:pt x="663" y="92"/>
                  </a:cubicBezTo>
                  <a:cubicBezTo>
                    <a:pt x="697" y="71"/>
                    <a:pt x="690" y="19"/>
                    <a:pt x="652" y="7"/>
                  </a:cubicBezTo>
                  <a:cubicBezTo>
                    <a:pt x="640" y="3"/>
                    <a:pt x="627" y="1"/>
                    <a:pt x="6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5"/>
            <p:cNvSpPr/>
            <p:nvPr/>
          </p:nvSpPr>
          <p:spPr>
            <a:xfrm>
              <a:off x="2398725" y="4652425"/>
              <a:ext cx="11450" cy="4725"/>
            </a:xfrm>
            <a:custGeom>
              <a:rect b="b" l="l" r="r" t="t"/>
              <a:pathLst>
                <a:path extrusionOk="0" h="189" w="458">
                  <a:moveTo>
                    <a:pt x="383" y="0"/>
                  </a:moveTo>
                  <a:cubicBezTo>
                    <a:pt x="369" y="0"/>
                    <a:pt x="356" y="2"/>
                    <a:pt x="343" y="4"/>
                  </a:cubicBezTo>
                  <a:lnTo>
                    <a:pt x="304" y="12"/>
                  </a:lnTo>
                  <a:lnTo>
                    <a:pt x="218" y="30"/>
                  </a:lnTo>
                  <a:cubicBezTo>
                    <a:pt x="162" y="43"/>
                    <a:pt x="106" y="59"/>
                    <a:pt x="50" y="74"/>
                  </a:cubicBezTo>
                  <a:cubicBezTo>
                    <a:pt x="19" y="82"/>
                    <a:pt x="1" y="115"/>
                    <a:pt x="9" y="145"/>
                  </a:cubicBezTo>
                  <a:cubicBezTo>
                    <a:pt x="17" y="172"/>
                    <a:pt x="40" y="189"/>
                    <a:pt x="66" y="189"/>
                  </a:cubicBezTo>
                  <a:cubicBezTo>
                    <a:pt x="71" y="189"/>
                    <a:pt x="77" y="188"/>
                    <a:pt x="82" y="186"/>
                  </a:cubicBezTo>
                  <a:cubicBezTo>
                    <a:pt x="138" y="174"/>
                    <a:pt x="195" y="160"/>
                    <a:pt x="249" y="144"/>
                  </a:cubicBezTo>
                  <a:lnTo>
                    <a:pt x="332" y="121"/>
                  </a:lnTo>
                  <a:cubicBezTo>
                    <a:pt x="344" y="117"/>
                    <a:pt x="359" y="114"/>
                    <a:pt x="372" y="109"/>
                  </a:cubicBezTo>
                  <a:cubicBezTo>
                    <a:pt x="389" y="103"/>
                    <a:pt x="404" y="96"/>
                    <a:pt x="419" y="86"/>
                  </a:cubicBezTo>
                  <a:cubicBezTo>
                    <a:pt x="457" y="62"/>
                    <a:pt x="441" y="3"/>
                    <a:pt x="396" y="1"/>
                  </a:cubicBezTo>
                  <a:cubicBezTo>
                    <a:pt x="391" y="1"/>
                    <a:pt x="387" y="0"/>
                    <a:pt x="38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5" name="Google Shape;55;p5"/>
          <p:cNvGrpSpPr/>
          <p:nvPr/>
        </p:nvGrpSpPr>
        <p:grpSpPr>
          <a:xfrm>
            <a:off x="-427395" y="4438289"/>
            <a:ext cx="3188703" cy="867033"/>
            <a:chOff x="1296625" y="5272425"/>
            <a:chExt cx="751450" cy="204325"/>
          </a:xfrm>
        </p:grpSpPr>
        <p:sp>
          <p:nvSpPr>
            <p:cNvPr id="56" name="Google Shape;56;p5"/>
            <p:cNvSpPr/>
            <p:nvPr/>
          </p:nvSpPr>
          <p:spPr>
            <a:xfrm>
              <a:off x="1296625" y="5272425"/>
              <a:ext cx="751450" cy="204325"/>
            </a:xfrm>
            <a:custGeom>
              <a:rect b="b" l="l" r="r" t="t"/>
              <a:pathLst>
                <a:path extrusionOk="0" h="8173" w="30058">
                  <a:moveTo>
                    <a:pt x="1831" y="0"/>
                  </a:moveTo>
                  <a:cubicBezTo>
                    <a:pt x="1359" y="0"/>
                    <a:pt x="921" y="261"/>
                    <a:pt x="576" y="977"/>
                  </a:cubicBezTo>
                  <a:cubicBezTo>
                    <a:pt x="0" y="2170"/>
                    <a:pt x="458" y="4179"/>
                    <a:pt x="1209" y="5205"/>
                  </a:cubicBezTo>
                  <a:cubicBezTo>
                    <a:pt x="2352" y="6765"/>
                    <a:pt x="4549" y="7016"/>
                    <a:pt x="6482" y="7078"/>
                  </a:cubicBezTo>
                  <a:cubicBezTo>
                    <a:pt x="12255" y="7267"/>
                    <a:pt x="18061" y="6994"/>
                    <a:pt x="23788" y="7750"/>
                  </a:cubicBezTo>
                  <a:cubicBezTo>
                    <a:pt x="25169" y="7932"/>
                    <a:pt x="26573" y="8173"/>
                    <a:pt x="27959" y="8173"/>
                  </a:cubicBezTo>
                  <a:cubicBezTo>
                    <a:pt x="28665" y="8173"/>
                    <a:pt x="29367" y="8110"/>
                    <a:pt x="30058" y="7945"/>
                  </a:cubicBezTo>
                  <a:cubicBezTo>
                    <a:pt x="26482" y="6211"/>
                    <a:pt x="22600" y="5194"/>
                    <a:pt x="18632" y="4954"/>
                  </a:cubicBezTo>
                  <a:cubicBezTo>
                    <a:pt x="16764" y="4841"/>
                    <a:pt x="14885" y="4902"/>
                    <a:pt x="13025" y="4685"/>
                  </a:cubicBezTo>
                  <a:cubicBezTo>
                    <a:pt x="9662" y="4293"/>
                    <a:pt x="6423" y="2958"/>
                    <a:pt x="3732" y="908"/>
                  </a:cubicBezTo>
                  <a:cubicBezTo>
                    <a:pt x="3126" y="447"/>
                    <a:pt x="2449" y="0"/>
                    <a:pt x="18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5"/>
            <p:cNvSpPr/>
            <p:nvPr/>
          </p:nvSpPr>
          <p:spPr>
            <a:xfrm>
              <a:off x="1429850" y="5340900"/>
              <a:ext cx="17250" cy="14500"/>
            </a:xfrm>
            <a:custGeom>
              <a:rect b="b" l="l" r="r" t="t"/>
              <a:pathLst>
                <a:path extrusionOk="0" h="580" w="690">
                  <a:moveTo>
                    <a:pt x="217" y="194"/>
                  </a:moveTo>
                  <a:cubicBezTo>
                    <a:pt x="217" y="194"/>
                    <a:pt x="218" y="195"/>
                    <a:pt x="219" y="196"/>
                  </a:cubicBezTo>
                  <a:lnTo>
                    <a:pt x="219" y="196"/>
                  </a:lnTo>
                  <a:lnTo>
                    <a:pt x="218" y="196"/>
                  </a:lnTo>
                  <a:cubicBezTo>
                    <a:pt x="217" y="194"/>
                    <a:pt x="217" y="194"/>
                    <a:pt x="217" y="194"/>
                  </a:cubicBezTo>
                  <a:close/>
                  <a:moveTo>
                    <a:pt x="364" y="341"/>
                  </a:moveTo>
                  <a:cubicBezTo>
                    <a:pt x="365" y="342"/>
                    <a:pt x="365" y="342"/>
                    <a:pt x="366" y="342"/>
                  </a:cubicBezTo>
                  <a:lnTo>
                    <a:pt x="364" y="341"/>
                  </a:lnTo>
                  <a:close/>
                  <a:moveTo>
                    <a:pt x="68" y="0"/>
                  </a:moveTo>
                  <a:cubicBezTo>
                    <a:pt x="56" y="0"/>
                    <a:pt x="46" y="3"/>
                    <a:pt x="37" y="8"/>
                  </a:cubicBezTo>
                  <a:cubicBezTo>
                    <a:pt x="6" y="28"/>
                    <a:pt x="1" y="61"/>
                    <a:pt x="15" y="94"/>
                  </a:cubicBezTo>
                  <a:cubicBezTo>
                    <a:pt x="59" y="194"/>
                    <a:pt x="122" y="285"/>
                    <a:pt x="199" y="363"/>
                  </a:cubicBezTo>
                  <a:cubicBezTo>
                    <a:pt x="239" y="403"/>
                    <a:pt x="282" y="438"/>
                    <a:pt x="328" y="471"/>
                  </a:cubicBezTo>
                  <a:cubicBezTo>
                    <a:pt x="374" y="503"/>
                    <a:pt x="425" y="528"/>
                    <a:pt x="478" y="545"/>
                  </a:cubicBezTo>
                  <a:cubicBezTo>
                    <a:pt x="506" y="554"/>
                    <a:pt x="534" y="563"/>
                    <a:pt x="563" y="569"/>
                  </a:cubicBezTo>
                  <a:cubicBezTo>
                    <a:pt x="585" y="576"/>
                    <a:pt x="608" y="579"/>
                    <a:pt x="631" y="579"/>
                  </a:cubicBezTo>
                  <a:cubicBezTo>
                    <a:pt x="641" y="579"/>
                    <a:pt x="650" y="579"/>
                    <a:pt x="660" y="578"/>
                  </a:cubicBezTo>
                  <a:cubicBezTo>
                    <a:pt x="689" y="573"/>
                    <a:pt x="686" y="535"/>
                    <a:pt x="667" y="522"/>
                  </a:cubicBezTo>
                  <a:cubicBezTo>
                    <a:pt x="647" y="508"/>
                    <a:pt x="625" y="497"/>
                    <a:pt x="602" y="489"/>
                  </a:cubicBezTo>
                  <a:cubicBezTo>
                    <a:pt x="579" y="479"/>
                    <a:pt x="557" y="468"/>
                    <a:pt x="534" y="455"/>
                  </a:cubicBezTo>
                  <a:cubicBezTo>
                    <a:pt x="491" y="431"/>
                    <a:pt x="450" y="400"/>
                    <a:pt x="408" y="373"/>
                  </a:cubicBezTo>
                  <a:cubicBezTo>
                    <a:pt x="397" y="367"/>
                    <a:pt x="388" y="359"/>
                    <a:pt x="377" y="352"/>
                  </a:cubicBezTo>
                  <a:lnTo>
                    <a:pt x="365" y="341"/>
                  </a:lnTo>
                  <a:cubicBezTo>
                    <a:pt x="364" y="341"/>
                    <a:pt x="363" y="340"/>
                    <a:pt x="363" y="340"/>
                  </a:cubicBezTo>
                  <a:lnTo>
                    <a:pt x="363" y="340"/>
                  </a:lnTo>
                  <a:lnTo>
                    <a:pt x="356" y="335"/>
                  </a:lnTo>
                  <a:cubicBezTo>
                    <a:pt x="336" y="319"/>
                    <a:pt x="317" y="302"/>
                    <a:pt x="299" y="284"/>
                  </a:cubicBezTo>
                  <a:cubicBezTo>
                    <a:pt x="281" y="268"/>
                    <a:pt x="263" y="249"/>
                    <a:pt x="247" y="230"/>
                  </a:cubicBezTo>
                  <a:cubicBezTo>
                    <a:pt x="238" y="221"/>
                    <a:pt x="231" y="212"/>
                    <a:pt x="223" y="201"/>
                  </a:cubicBezTo>
                  <a:lnTo>
                    <a:pt x="219" y="197"/>
                  </a:lnTo>
                  <a:cubicBezTo>
                    <a:pt x="214" y="190"/>
                    <a:pt x="211" y="185"/>
                    <a:pt x="206" y="179"/>
                  </a:cubicBezTo>
                  <a:cubicBezTo>
                    <a:pt x="173" y="133"/>
                    <a:pt x="144" y="83"/>
                    <a:pt x="121" y="30"/>
                  </a:cubicBezTo>
                  <a:cubicBezTo>
                    <a:pt x="113" y="11"/>
                    <a:pt x="90" y="0"/>
                    <a:pt x="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5"/>
            <p:cNvSpPr/>
            <p:nvPr/>
          </p:nvSpPr>
          <p:spPr>
            <a:xfrm>
              <a:off x="1436300" y="5366700"/>
              <a:ext cx="19050" cy="9500"/>
            </a:xfrm>
            <a:custGeom>
              <a:rect b="b" l="l" r="r" t="t"/>
              <a:pathLst>
                <a:path extrusionOk="0" h="380" w="762">
                  <a:moveTo>
                    <a:pt x="556" y="240"/>
                  </a:moveTo>
                  <a:lnTo>
                    <a:pt x="556" y="240"/>
                  </a:lnTo>
                  <a:cubicBezTo>
                    <a:pt x="558" y="240"/>
                    <a:pt x="560" y="240"/>
                    <a:pt x="562" y="240"/>
                  </a:cubicBezTo>
                  <a:cubicBezTo>
                    <a:pt x="562" y="240"/>
                    <a:pt x="558" y="240"/>
                    <a:pt x="556" y="240"/>
                  </a:cubicBezTo>
                  <a:close/>
                  <a:moveTo>
                    <a:pt x="65" y="0"/>
                  </a:moveTo>
                  <a:cubicBezTo>
                    <a:pt x="50" y="0"/>
                    <a:pt x="35" y="6"/>
                    <a:pt x="23" y="18"/>
                  </a:cubicBezTo>
                  <a:cubicBezTo>
                    <a:pt x="0" y="41"/>
                    <a:pt x="0" y="78"/>
                    <a:pt x="23" y="102"/>
                  </a:cubicBezTo>
                  <a:cubicBezTo>
                    <a:pt x="169" y="252"/>
                    <a:pt x="361" y="348"/>
                    <a:pt x="567" y="375"/>
                  </a:cubicBezTo>
                  <a:cubicBezTo>
                    <a:pt x="584" y="378"/>
                    <a:pt x="600" y="380"/>
                    <a:pt x="617" y="380"/>
                  </a:cubicBezTo>
                  <a:cubicBezTo>
                    <a:pt x="656" y="380"/>
                    <a:pt x="695" y="372"/>
                    <a:pt x="731" y="356"/>
                  </a:cubicBezTo>
                  <a:cubicBezTo>
                    <a:pt x="749" y="350"/>
                    <a:pt x="760" y="333"/>
                    <a:pt x="761" y="313"/>
                  </a:cubicBezTo>
                  <a:cubicBezTo>
                    <a:pt x="761" y="290"/>
                    <a:pt x="742" y="275"/>
                    <a:pt x="722" y="269"/>
                  </a:cubicBezTo>
                  <a:cubicBezTo>
                    <a:pt x="700" y="261"/>
                    <a:pt x="677" y="255"/>
                    <a:pt x="653" y="252"/>
                  </a:cubicBezTo>
                  <a:cubicBezTo>
                    <a:pt x="638" y="249"/>
                    <a:pt x="622" y="248"/>
                    <a:pt x="607" y="246"/>
                  </a:cubicBezTo>
                  <a:cubicBezTo>
                    <a:pt x="603" y="246"/>
                    <a:pt x="600" y="245"/>
                    <a:pt x="597" y="245"/>
                  </a:cubicBezTo>
                  <a:cubicBezTo>
                    <a:pt x="598" y="245"/>
                    <a:pt x="599" y="245"/>
                    <a:pt x="600" y="245"/>
                  </a:cubicBezTo>
                  <a:lnTo>
                    <a:pt x="600" y="245"/>
                  </a:lnTo>
                  <a:cubicBezTo>
                    <a:pt x="599" y="245"/>
                    <a:pt x="597" y="245"/>
                    <a:pt x="595" y="245"/>
                  </a:cubicBezTo>
                  <a:cubicBezTo>
                    <a:pt x="586" y="243"/>
                    <a:pt x="577" y="242"/>
                    <a:pt x="568" y="241"/>
                  </a:cubicBezTo>
                  <a:lnTo>
                    <a:pt x="560" y="240"/>
                  </a:lnTo>
                  <a:cubicBezTo>
                    <a:pt x="556" y="240"/>
                    <a:pt x="554" y="240"/>
                    <a:pt x="555" y="240"/>
                  </a:cubicBezTo>
                  <a:cubicBezTo>
                    <a:pt x="555" y="240"/>
                    <a:pt x="555" y="240"/>
                    <a:pt x="556" y="240"/>
                  </a:cubicBezTo>
                  <a:lnTo>
                    <a:pt x="556" y="240"/>
                  </a:lnTo>
                  <a:cubicBezTo>
                    <a:pt x="553" y="240"/>
                    <a:pt x="550" y="239"/>
                    <a:pt x="546" y="238"/>
                  </a:cubicBezTo>
                  <a:cubicBezTo>
                    <a:pt x="534" y="236"/>
                    <a:pt x="520" y="234"/>
                    <a:pt x="508" y="231"/>
                  </a:cubicBezTo>
                  <a:cubicBezTo>
                    <a:pt x="460" y="220"/>
                    <a:pt x="412" y="207"/>
                    <a:pt x="367" y="189"/>
                  </a:cubicBezTo>
                  <a:lnTo>
                    <a:pt x="358" y="184"/>
                  </a:lnTo>
                  <a:lnTo>
                    <a:pt x="339" y="176"/>
                  </a:lnTo>
                  <a:cubicBezTo>
                    <a:pt x="325" y="171"/>
                    <a:pt x="313" y="164"/>
                    <a:pt x="301" y="158"/>
                  </a:cubicBezTo>
                  <a:cubicBezTo>
                    <a:pt x="276" y="145"/>
                    <a:pt x="253" y="132"/>
                    <a:pt x="230" y="117"/>
                  </a:cubicBezTo>
                  <a:cubicBezTo>
                    <a:pt x="218" y="110"/>
                    <a:pt x="207" y="101"/>
                    <a:pt x="195" y="93"/>
                  </a:cubicBezTo>
                  <a:lnTo>
                    <a:pt x="178" y="81"/>
                  </a:lnTo>
                  <a:lnTo>
                    <a:pt x="176" y="79"/>
                  </a:lnTo>
                  <a:lnTo>
                    <a:pt x="170" y="74"/>
                  </a:lnTo>
                  <a:cubicBezTo>
                    <a:pt x="148" y="57"/>
                    <a:pt x="127" y="38"/>
                    <a:pt x="107" y="18"/>
                  </a:cubicBezTo>
                  <a:cubicBezTo>
                    <a:pt x="95" y="6"/>
                    <a:pt x="80" y="0"/>
                    <a:pt x="6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61" name="Google Shape;61;p6"/>
          <p:cNvGrpSpPr/>
          <p:nvPr/>
        </p:nvGrpSpPr>
        <p:grpSpPr>
          <a:xfrm flipH="1">
            <a:off x="7395697" y="-80305"/>
            <a:ext cx="2282259" cy="1699577"/>
            <a:chOff x="4858550" y="1156475"/>
            <a:chExt cx="384925" cy="286650"/>
          </a:xfrm>
        </p:grpSpPr>
        <p:sp>
          <p:nvSpPr>
            <p:cNvPr id="62" name="Google Shape;62;p6"/>
            <p:cNvSpPr/>
            <p:nvPr/>
          </p:nvSpPr>
          <p:spPr>
            <a:xfrm>
              <a:off x="4858550" y="1156475"/>
              <a:ext cx="384925" cy="286650"/>
            </a:xfrm>
            <a:custGeom>
              <a:rect b="b" l="l" r="r" t="t"/>
              <a:pathLst>
                <a:path extrusionOk="0" h="11466" w="15397">
                  <a:moveTo>
                    <a:pt x="12124" y="1"/>
                  </a:moveTo>
                  <a:cubicBezTo>
                    <a:pt x="11083" y="1"/>
                    <a:pt x="10204" y="261"/>
                    <a:pt x="9468" y="1127"/>
                  </a:cubicBezTo>
                  <a:cubicBezTo>
                    <a:pt x="8392" y="2392"/>
                    <a:pt x="7694" y="3730"/>
                    <a:pt x="6351" y="4830"/>
                  </a:cubicBezTo>
                  <a:cubicBezTo>
                    <a:pt x="4727" y="6161"/>
                    <a:pt x="2801" y="7142"/>
                    <a:pt x="1077" y="8355"/>
                  </a:cubicBezTo>
                  <a:cubicBezTo>
                    <a:pt x="708" y="8615"/>
                    <a:pt x="331" y="8908"/>
                    <a:pt x="188" y="9310"/>
                  </a:cubicBezTo>
                  <a:cubicBezTo>
                    <a:pt x="1" y="9840"/>
                    <a:pt x="286" y="10436"/>
                    <a:pt x="755" y="10795"/>
                  </a:cubicBezTo>
                  <a:cubicBezTo>
                    <a:pt x="1223" y="11153"/>
                    <a:pt x="1840" y="11310"/>
                    <a:pt x="2447" y="11392"/>
                  </a:cubicBezTo>
                  <a:cubicBezTo>
                    <a:pt x="2821" y="11441"/>
                    <a:pt x="3197" y="11465"/>
                    <a:pt x="3574" y="11465"/>
                  </a:cubicBezTo>
                  <a:cubicBezTo>
                    <a:pt x="5277" y="11465"/>
                    <a:pt x="6978" y="10978"/>
                    <a:pt x="8468" y="10211"/>
                  </a:cubicBezTo>
                  <a:cubicBezTo>
                    <a:pt x="10287" y="9276"/>
                    <a:pt x="11821" y="7946"/>
                    <a:pt x="13207" y="6528"/>
                  </a:cubicBezTo>
                  <a:cubicBezTo>
                    <a:pt x="13865" y="5856"/>
                    <a:pt x="14505" y="5143"/>
                    <a:pt x="14842" y="4298"/>
                  </a:cubicBezTo>
                  <a:cubicBezTo>
                    <a:pt x="15168" y="3479"/>
                    <a:pt x="15396" y="2121"/>
                    <a:pt x="15166" y="1255"/>
                  </a:cubicBezTo>
                  <a:cubicBezTo>
                    <a:pt x="14910" y="289"/>
                    <a:pt x="14264" y="199"/>
                    <a:pt x="13244" y="78"/>
                  </a:cubicBezTo>
                  <a:cubicBezTo>
                    <a:pt x="12852" y="31"/>
                    <a:pt x="12478" y="1"/>
                    <a:pt x="121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6"/>
            <p:cNvSpPr/>
            <p:nvPr/>
          </p:nvSpPr>
          <p:spPr>
            <a:xfrm>
              <a:off x="5158650" y="1313650"/>
              <a:ext cx="23475" cy="3650"/>
            </a:xfrm>
            <a:custGeom>
              <a:rect b="b" l="l" r="r" t="t"/>
              <a:pathLst>
                <a:path extrusionOk="0" h="146" w="939">
                  <a:moveTo>
                    <a:pt x="615" y="0"/>
                  </a:moveTo>
                  <a:cubicBezTo>
                    <a:pt x="569" y="0"/>
                    <a:pt x="524" y="1"/>
                    <a:pt x="478" y="1"/>
                  </a:cubicBezTo>
                  <a:lnTo>
                    <a:pt x="69" y="3"/>
                  </a:lnTo>
                  <a:cubicBezTo>
                    <a:pt x="31" y="4"/>
                    <a:pt x="0" y="34"/>
                    <a:pt x="0" y="71"/>
                  </a:cubicBezTo>
                  <a:cubicBezTo>
                    <a:pt x="1" y="109"/>
                    <a:pt x="31" y="140"/>
                    <a:pt x="69" y="141"/>
                  </a:cubicBezTo>
                  <a:lnTo>
                    <a:pt x="69" y="142"/>
                  </a:lnTo>
                  <a:lnTo>
                    <a:pt x="478" y="144"/>
                  </a:lnTo>
                  <a:cubicBezTo>
                    <a:pt x="523" y="144"/>
                    <a:pt x="568" y="145"/>
                    <a:pt x="613" y="145"/>
                  </a:cubicBezTo>
                  <a:cubicBezTo>
                    <a:pt x="635" y="145"/>
                    <a:pt x="658" y="145"/>
                    <a:pt x="680" y="144"/>
                  </a:cubicBezTo>
                  <a:lnTo>
                    <a:pt x="782" y="141"/>
                  </a:lnTo>
                  <a:lnTo>
                    <a:pt x="834" y="140"/>
                  </a:lnTo>
                  <a:cubicBezTo>
                    <a:pt x="847" y="140"/>
                    <a:pt x="860" y="139"/>
                    <a:pt x="871" y="135"/>
                  </a:cubicBezTo>
                  <a:cubicBezTo>
                    <a:pt x="882" y="131"/>
                    <a:pt x="892" y="126"/>
                    <a:pt x="902" y="121"/>
                  </a:cubicBezTo>
                  <a:cubicBezTo>
                    <a:pt x="939" y="103"/>
                    <a:pt x="939" y="42"/>
                    <a:pt x="902" y="24"/>
                  </a:cubicBezTo>
                  <a:cubicBezTo>
                    <a:pt x="892" y="18"/>
                    <a:pt x="882" y="13"/>
                    <a:pt x="871" y="9"/>
                  </a:cubicBezTo>
                  <a:cubicBezTo>
                    <a:pt x="862" y="7"/>
                    <a:pt x="851" y="5"/>
                    <a:pt x="841" y="5"/>
                  </a:cubicBezTo>
                  <a:cubicBezTo>
                    <a:pt x="839" y="5"/>
                    <a:pt x="837" y="5"/>
                    <a:pt x="834" y="5"/>
                  </a:cubicBezTo>
                  <a:lnTo>
                    <a:pt x="782" y="4"/>
                  </a:lnTo>
                  <a:lnTo>
                    <a:pt x="684" y="1"/>
                  </a:lnTo>
                  <a:cubicBezTo>
                    <a:pt x="661" y="0"/>
                    <a:pt x="638" y="0"/>
                    <a:pt x="61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6"/>
            <p:cNvSpPr/>
            <p:nvPr/>
          </p:nvSpPr>
          <p:spPr>
            <a:xfrm>
              <a:off x="5162050" y="1326350"/>
              <a:ext cx="9600" cy="4500"/>
            </a:xfrm>
            <a:custGeom>
              <a:rect b="b" l="l" r="r" t="t"/>
              <a:pathLst>
                <a:path extrusionOk="0" h="180" w="384">
                  <a:moveTo>
                    <a:pt x="272" y="7"/>
                  </a:moveTo>
                  <a:lnTo>
                    <a:pt x="274" y="7"/>
                  </a:lnTo>
                  <a:lnTo>
                    <a:pt x="277" y="8"/>
                  </a:lnTo>
                  <a:lnTo>
                    <a:pt x="277" y="8"/>
                  </a:lnTo>
                  <a:cubicBezTo>
                    <a:pt x="276" y="8"/>
                    <a:pt x="274" y="7"/>
                    <a:pt x="272" y="7"/>
                  </a:cubicBezTo>
                  <a:close/>
                  <a:moveTo>
                    <a:pt x="277" y="174"/>
                  </a:moveTo>
                  <a:lnTo>
                    <a:pt x="270" y="175"/>
                  </a:lnTo>
                  <a:lnTo>
                    <a:pt x="270" y="175"/>
                  </a:lnTo>
                  <a:cubicBezTo>
                    <a:pt x="271" y="174"/>
                    <a:pt x="272" y="174"/>
                    <a:pt x="273" y="174"/>
                  </a:cubicBezTo>
                  <a:close/>
                  <a:moveTo>
                    <a:pt x="172" y="1"/>
                  </a:moveTo>
                  <a:lnTo>
                    <a:pt x="88" y="2"/>
                  </a:lnTo>
                  <a:cubicBezTo>
                    <a:pt x="65" y="3"/>
                    <a:pt x="43" y="11"/>
                    <a:pt x="26" y="28"/>
                  </a:cubicBezTo>
                  <a:cubicBezTo>
                    <a:pt x="10" y="44"/>
                    <a:pt x="0" y="66"/>
                    <a:pt x="0" y="89"/>
                  </a:cubicBezTo>
                  <a:cubicBezTo>
                    <a:pt x="1" y="137"/>
                    <a:pt x="40" y="176"/>
                    <a:pt x="88" y="177"/>
                  </a:cubicBezTo>
                  <a:lnTo>
                    <a:pt x="88" y="178"/>
                  </a:lnTo>
                  <a:lnTo>
                    <a:pt x="172" y="179"/>
                  </a:lnTo>
                  <a:lnTo>
                    <a:pt x="234" y="179"/>
                  </a:lnTo>
                  <a:cubicBezTo>
                    <a:pt x="236" y="179"/>
                    <a:pt x="238" y="179"/>
                    <a:pt x="240" y="179"/>
                  </a:cubicBezTo>
                  <a:cubicBezTo>
                    <a:pt x="249" y="179"/>
                    <a:pt x="258" y="178"/>
                    <a:pt x="268" y="175"/>
                  </a:cubicBezTo>
                  <a:lnTo>
                    <a:pt x="268" y="175"/>
                  </a:lnTo>
                  <a:lnTo>
                    <a:pt x="281" y="174"/>
                  </a:lnTo>
                  <a:cubicBezTo>
                    <a:pt x="288" y="174"/>
                    <a:pt x="296" y="173"/>
                    <a:pt x="303" y="172"/>
                  </a:cubicBezTo>
                  <a:cubicBezTo>
                    <a:pt x="322" y="170"/>
                    <a:pt x="339" y="161"/>
                    <a:pt x="353" y="146"/>
                  </a:cubicBezTo>
                  <a:cubicBezTo>
                    <a:pt x="383" y="116"/>
                    <a:pt x="383" y="65"/>
                    <a:pt x="353" y="34"/>
                  </a:cubicBezTo>
                  <a:cubicBezTo>
                    <a:pt x="341" y="23"/>
                    <a:pt x="328" y="16"/>
                    <a:pt x="314" y="10"/>
                  </a:cubicBezTo>
                  <a:cubicBezTo>
                    <a:pt x="303" y="8"/>
                    <a:pt x="292" y="7"/>
                    <a:pt x="281" y="7"/>
                  </a:cubicBezTo>
                  <a:lnTo>
                    <a:pt x="273" y="6"/>
                  </a:lnTo>
                  <a:lnTo>
                    <a:pt x="272" y="6"/>
                  </a:lnTo>
                  <a:lnTo>
                    <a:pt x="273" y="6"/>
                  </a:lnTo>
                  <a:lnTo>
                    <a:pt x="270" y="6"/>
                  </a:lnTo>
                  <a:lnTo>
                    <a:pt x="270" y="6"/>
                  </a:lnTo>
                  <a:cubicBezTo>
                    <a:pt x="259" y="3"/>
                    <a:pt x="248" y="1"/>
                    <a:pt x="23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6"/>
            <p:cNvSpPr/>
            <p:nvPr/>
          </p:nvSpPr>
          <p:spPr>
            <a:xfrm>
              <a:off x="4944000" y="1355175"/>
              <a:ext cx="16250" cy="4200"/>
            </a:xfrm>
            <a:custGeom>
              <a:rect b="b" l="l" r="r" t="t"/>
              <a:pathLst>
                <a:path extrusionOk="0" h="168" w="650">
                  <a:moveTo>
                    <a:pt x="334" y="0"/>
                  </a:moveTo>
                  <a:lnTo>
                    <a:pt x="84" y="2"/>
                  </a:lnTo>
                  <a:cubicBezTo>
                    <a:pt x="41" y="2"/>
                    <a:pt x="0" y="39"/>
                    <a:pt x="2" y="84"/>
                  </a:cubicBezTo>
                  <a:cubicBezTo>
                    <a:pt x="3" y="129"/>
                    <a:pt x="39" y="165"/>
                    <a:pt x="84" y="166"/>
                  </a:cubicBezTo>
                  <a:lnTo>
                    <a:pt x="84" y="165"/>
                  </a:lnTo>
                  <a:lnTo>
                    <a:pt x="334" y="167"/>
                  </a:lnTo>
                  <a:lnTo>
                    <a:pt x="459" y="167"/>
                  </a:lnTo>
                  <a:cubicBezTo>
                    <a:pt x="463" y="167"/>
                    <a:pt x="467" y="167"/>
                    <a:pt x="471" y="167"/>
                  </a:cubicBezTo>
                  <a:cubicBezTo>
                    <a:pt x="492" y="167"/>
                    <a:pt x="513" y="165"/>
                    <a:pt x="535" y="159"/>
                  </a:cubicBezTo>
                  <a:cubicBezTo>
                    <a:pt x="555" y="154"/>
                    <a:pt x="575" y="147"/>
                    <a:pt x="595" y="139"/>
                  </a:cubicBezTo>
                  <a:cubicBezTo>
                    <a:pt x="649" y="123"/>
                    <a:pt x="649" y="45"/>
                    <a:pt x="595" y="28"/>
                  </a:cubicBezTo>
                  <a:lnTo>
                    <a:pt x="538" y="9"/>
                  </a:lnTo>
                  <a:cubicBezTo>
                    <a:pt x="518" y="4"/>
                    <a:pt x="498" y="1"/>
                    <a:pt x="478" y="1"/>
                  </a:cubicBezTo>
                  <a:cubicBezTo>
                    <a:pt x="472" y="1"/>
                    <a:pt x="467" y="1"/>
                    <a:pt x="462" y="1"/>
                  </a:cubicBezTo>
                  <a:cubicBezTo>
                    <a:pt x="420" y="0"/>
                    <a:pt x="377" y="0"/>
                    <a:pt x="3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6"/>
            <p:cNvSpPr/>
            <p:nvPr/>
          </p:nvSpPr>
          <p:spPr>
            <a:xfrm>
              <a:off x="4958550" y="1363500"/>
              <a:ext cx="9700" cy="4550"/>
            </a:xfrm>
            <a:custGeom>
              <a:rect b="b" l="l" r="r" t="t"/>
              <a:pathLst>
                <a:path extrusionOk="0" h="182" w="388">
                  <a:moveTo>
                    <a:pt x="90" y="0"/>
                  </a:moveTo>
                  <a:cubicBezTo>
                    <a:pt x="40" y="1"/>
                    <a:pt x="0" y="42"/>
                    <a:pt x="0" y="91"/>
                  </a:cubicBezTo>
                  <a:cubicBezTo>
                    <a:pt x="1" y="141"/>
                    <a:pt x="40" y="181"/>
                    <a:pt x="90" y="182"/>
                  </a:cubicBezTo>
                  <a:lnTo>
                    <a:pt x="90" y="181"/>
                  </a:lnTo>
                  <a:lnTo>
                    <a:pt x="160" y="180"/>
                  </a:lnTo>
                  <a:lnTo>
                    <a:pt x="197" y="180"/>
                  </a:lnTo>
                  <a:cubicBezTo>
                    <a:pt x="208" y="180"/>
                    <a:pt x="219" y="178"/>
                    <a:pt x="230" y="174"/>
                  </a:cubicBezTo>
                  <a:cubicBezTo>
                    <a:pt x="236" y="172"/>
                    <a:pt x="241" y="170"/>
                    <a:pt x="248" y="168"/>
                  </a:cubicBezTo>
                  <a:cubicBezTo>
                    <a:pt x="294" y="154"/>
                    <a:pt x="388" y="161"/>
                    <a:pt x="388" y="91"/>
                  </a:cubicBezTo>
                  <a:cubicBezTo>
                    <a:pt x="387" y="64"/>
                    <a:pt x="369" y="42"/>
                    <a:pt x="344" y="33"/>
                  </a:cubicBezTo>
                  <a:cubicBezTo>
                    <a:pt x="333" y="30"/>
                    <a:pt x="323" y="27"/>
                    <a:pt x="312" y="26"/>
                  </a:cubicBezTo>
                  <a:cubicBezTo>
                    <a:pt x="290" y="23"/>
                    <a:pt x="269" y="18"/>
                    <a:pt x="248" y="13"/>
                  </a:cubicBezTo>
                  <a:cubicBezTo>
                    <a:pt x="241" y="11"/>
                    <a:pt x="236" y="9"/>
                    <a:pt x="230" y="7"/>
                  </a:cubicBezTo>
                  <a:cubicBezTo>
                    <a:pt x="219" y="4"/>
                    <a:pt x="208" y="1"/>
                    <a:pt x="197" y="1"/>
                  </a:cubicBezTo>
                  <a:lnTo>
                    <a:pt x="162" y="1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6"/>
            <p:cNvSpPr/>
            <p:nvPr/>
          </p:nvSpPr>
          <p:spPr>
            <a:xfrm>
              <a:off x="5079800" y="1221025"/>
              <a:ext cx="15625" cy="4950"/>
            </a:xfrm>
            <a:custGeom>
              <a:rect b="b" l="l" r="r" t="t"/>
              <a:pathLst>
                <a:path extrusionOk="0" h="198" w="625">
                  <a:moveTo>
                    <a:pt x="467" y="45"/>
                  </a:moveTo>
                  <a:cubicBezTo>
                    <a:pt x="469" y="46"/>
                    <a:pt x="471" y="47"/>
                    <a:pt x="473" y="47"/>
                  </a:cubicBezTo>
                  <a:cubicBezTo>
                    <a:pt x="470" y="46"/>
                    <a:pt x="468" y="45"/>
                    <a:pt x="467" y="45"/>
                  </a:cubicBezTo>
                  <a:close/>
                  <a:moveTo>
                    <a:pt x="388" y="179"/>
                  </a:moveTo>
                  <a:lnTo>
                    <a:pt x="388" y="179"/>
                  </a:lnTo>
                  <a:cubicBezTo>
                    <a:pt x="388" y="179"/>
                    <a:pt x="389" y="179"/>
                    <a:pt x="391" y="180"/>
                  </a:cubicBezTo>
                  <a:lnTo>
                    <a:pt x="391" y="180"/>
                  </a:lnTo>
                  <a:cubicBezTo>
                    <a:pt x="389" y="179"/>
                    <a:pt x="388" y="179"/>
                    <a:pt x="388" y="179"/>
                  </a:cubicBezTo>
                  <a:close/>
                  <a:moveTo>
                    <a:pt x="235" y="1"/>
                  </a:moveTo>
                  <a:cubicBezTo>
                    <a:pt x="230" y="1"/>
                    <a:pt x="224" y="1"/>
                    <a:pt x="218" y="1"/>
                  </a:cubicBezTo>
                  <a:cubicBezTo>
                    <a:pt x="171" y="3"/>
                    <a:pt x="122" y="8"/>
                    <a:pt x="76" y="17"/>
                  </a:cubicBezTo>
                  <a:cubicBezTo>
                    <a:pt x="30" y="25"/>
                    <a:pt x="1" y="82"/>
                    <a:pt x="15" y="124"/>
                  </a:cubicBezTo>
                  <a:cubicBezTo>
                    <a:pt x="26" y="162"/>
                    <a:pt x="62" y="188"/>
                    <a:pt x="101" y="188"/>
                  </a:cubicBezTo>
                  <a:cubicBezTo>
                    <a:pt x="108" y="188"/>
                    <a:pt x="115" y="187"/>
                    <a:pt x="122" y="185"/>
                  </a:cubicBezTo>
                  <a:lnTo>
                    <a:pt x="122" y="184"/>
                  </a:lnTo>
                  <a:cubicBezTo>
                    <a:pt x="132" y="182"/>
                    <a:pt x="141" y="180"/>
                    <a:pt x="151" y="179"/>
                  </a:cubicBezTo>
                  <a:cubicBezTo>
                    <a:pt x="151" y="179"/>
                    <a:pt x="152" y="179"/>
                    <a:pt x="154" y="179"/>
                  </a:cubicBezTo>
                  <a:lnTo>
                    <a:pt x="154" y="179"/>
                  </a:lnTo>
                  <a:cubicBezTo>
                    <a:pt x="157" y="178"/>
                    <a:pt x="161" y="178"/>
                    <a:pt x="162" y="178"/>
                  </a:cubicBezTo>
                  <a:cubicBezTo>
                    <a:pt x="182" y="176"/>
                    <a:pt x="201" y="175"/>
                    <a:pt x="221" y="174"/>
                  </a:cubicBezTo>
                  <a:cubicBezTo>
                    <a:pt x="237" y="173"/>
                    <a:pt x="254" y="173"/>
                    <a:pt x="270" y="173"/>
                  </a:cubicBezTo>
                  <a:cubicBezTo>
                    <a:pt x="293" y="173"/>
                    <a:pt x="316" y="174"/>
                    <a:pt x="338" y="175"/>
                  </a:cubicBezTo>
                  <a:cubicBezTo>
                    <a:pt x="356" y="176"/>
                    <a:pt x="375" y="180"/>
                    <a:pt x="393" y="180"/>
                  </a:cubicBezTo>
                  <a:lnTo>
                    <a:pt x="393" y="180"/>
                  </a:lnTo>
                  <a:cubicBezTo>
                    <a:pt x="393" y="180"/>
                    <a:pt x="393" y="180"/>
                    <a:pt x="393" y="180"/>
                  </a:cubicBezTo>
                  <a:cubicBezTo>
                    <a:pt x="401" y="182"/>
                    <a:pt x="409" y="183"/>
                    <a:pt x="417" y="183"/>
                  </a:cubicBezTo>
                  <a:cubicBezTo>
                    <a:pt x="420" y="183"/>
                    <a:pt x="423" y="182"/>
                    <a:pt x="426" y="182"/>
                  </a:cubicBezTo>
                  <a:cubicBezTo>
                    <a:pt x="429" y="182"/>
                    <a:pt x="433" y="181"/>
                    <a:pt x="436" y="181"/>
                  </a:cubicBezTo>
                  <a:cubicBezTo>
                    <a:pt x="431" y="180"/>
                    <a:pt x="429" y="180"/>
                    <a:pt x="429" y="180"/>
                  </a:cubicBezTo>
                  <a:lnTo>
                    <a:pt x="429" y="180"/>
                  </a:lnTo>
                  <a:cubicBezTo>
                    <a:pt x="430" y="180"/>
                    <a:pt x="431" y="180"/>
                    <a:pt x="432" y="180"/>
                  </a:cubicBezTo>
                  <a:lnTo>
                    <a:pt x="438" y="181"/>
                  </a:lnTo>
                  <a:cubicBezTo>
                    <a:pt x="462" y="185"/>
                    <a:pt x="484" y="191"/>
                    <a:pt x="507" y="193"/>
                  </a:cubicBezTo>
                  <a:cubicBezTo>
                    <a:pt x="527" y="194"/>
                    <a:pt x="546" y="195"/>
                    <a:pt x="565" y="197"/>
                  </a:cubicBezTo>
                  <a:cubicBezTo>
                    <a:pt x="566" y="197"/>
                    <a:pt x="568" y="197"/>
                    <a:pt x="569" y="197"/>
                  </a:cubicBezTo>
                  <a:cubicBezTo>
                    <a:pt x="604" y="197"/>
                    <a:pt x="624" y="143"/>
                    <a:pt x="597" y="120"/>
                  </a:cubicBezTo>
                  <a:cubicBezTo>
                    <a:pt x="579" y="105"/>
                    <a:pt x="561" y="90"/>
                    <a:pt x="541" y="78"/>
                  </a:cubicBezTo>
                  <a:cubicBezTo>
                    <a:pt x="522" y="65"/>
                    <a:pt x="500" y="56"/>
                    <a:pt x="477" y="49"/>
                  </a:cubicBezTo>
                  <a:lnTo>
                    <a:pt x="469" y="46"/>
                  </a:lnTo>
                  <a:cubicBezTo>
                    <a:pt x="467" y="45"/>
                    <a:pt x="466" y="45"/>
                    <a:pt x="467" y="45"/>
                  </a:cubicBezTo>
                  <a:lnTo>
                    <a:pt x="467" y="45"/>
                  </a:lnTo>
                  <a:cubicBezTo>
                    <a:pt x="467" y="45"/>
                    <a:pt x="467" y="45"/>
                    <a:pt x="467" y="45"/>
                  </a:cubicBezTo>
                  <a:lnTo>
                    <a:pt x="467" y="45"/>
                  </a:lnTo>
                  <a:cubicBezTo>
                    <a:pt x="465" y="43"/>
                    <a:pt x="462" y="41"/>
                    <a:pt x="461" y="40"/>
                  </a:cubicBezTo>
                  <a:cubicBezTo>
                    <a:pt x="448" y="32"/>
                    <a:pt x="433" y="27"/>
                    <a:pt x="417" y="24"/>
                  </a:cubicBezTo>
                  <a:cubicBezTo>
                    <a:pt x="398" y="19"/>
                    <a:pt x="378" y="14"/>
                    <a:pt x="357" y="11"/>
                  </a:cubicBezTo>
                  <a:cubicBezTo>
                    <a:pt x="318" y="4"/>
                    <a:pt x="276" y="1"/>
                    <a:pt x="23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7"/>
          <p:cNvSpPr txBox="1"/>
          <p:nvPr>
            <p:ph type="ctrTitle"/>
          </p:nvPr>
        </p:nvSpPr>
        <p:spPr>
          <a:xfrm flipH="1">
            <a:off x="718500" y="3006700"/>
            <a:ext cx="4501200" cy="1046100"/>
          </a:xfrm>
          <a:prstGeom prst="rect">
            <a:avLst/>
          </a:prstGeom>
        </p:spPr>
        <p:txBody>
          <a:bodyPr anchorCtr="0" anchor="b" bIns="91425" lIns="91425" spcFirstLastPara="1" rIns="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0" name="Google Shape;70;p7"/>
          <p:cNvSpPr txBox="1"/>
          <p:nvPr>
            <p:ph idx="1" type="subTitle"/>
          </p:nvPr>
        </p:nvSpPr>
        <p:spPr>
          <a:xfrm flipH="1">
            <a:off x="717600" y="3929875"/>
            <a:ext cx="4501200" cy="6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8"/>
          <p:cNvSpPr txBox="1"/>
          <p:nvPr>
            <p:ph type="title"/>
          </p:nvPr>
        </p:nvSpPr>
        <p:spPr>
          <a:xfrm>
            <a:off x="2427450" y="1542300"/>
            <a:ext cx="4289100" cy="205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grpSp>
        <p:nvGrpSpPr>
          <p:cNvPr id="73" name="Google Shape;73;p8"/>
          <p:cNvGrpSpPr/>
          <p:nvPr/>
        </p:nvGrpSpPr>
        <p:grpSpPr>
          <a:xfrm rot="367901">
            <a:off x="2708625" y="-537233"/>
            <a:ext cx="6800252" cy="1779110"/>
            <a:chOff x="3270900" y="2843975"/>
            <a:chExt cx="1469475" cy="375975"/>
          </a:xfrm>
        </p:grpSpPr>
        <p:sp>
          <p:nvSpPr>
            <p:cNvPr id="74" name="Google Shape;74;p8"/>
            <p:cNvSpPr/>
            <p:nvPr/>
          </p:nvSpPr>
          <p:spPr>
            <a:xfrm>
              <a:off x="3270900" y="2843975"/>
              <a:ext cx="1469475" cy="375975"/>
            </a:xfrm>
            <a:custGeom>
              <a:rect b="b" l="l" r="r" t="t"/>
              <a:pathLst>
                <a:path extrusionOk="0" h="15039" w="58779">
                  <a:moveTo>
                    <a:pt x="40" y="251"/>
                  </a:moveTo>
                  <a:cubicBezTo>
                    <a:pt x="0" y="251"/>
                    <a:pt x="108" y="313"/>
                    <a:pt x="425" y="472"/>
                  </a:cubicBezTo>
                  <a:cubicBezTo>
                    <a:pt x="883" y="701"/>
                    <a:pt x="1509" y="808"/>
                    <a:pt x="2169" y="870"/>
                  </a:cubicBezTo>
                  <a:lnTo>
                    <a:pt x="2169" y="870"/>
                  </a:lnTo>
                  <a:cubicBezTo>
                    <a:pt x="1206" y="656"/>
                    <a:pt x="142" y="251"/>
                    <a:pt x="40" y="251"/>
                  </a:cubicBezTo>
                  <a:close/>
                  <a:moveTo>
                    <a:pt x="10025" y="1"/>
                  </a:moveTo>
                  <a:cubicBezTo>
                    <a:pt x="9252" y="1"/>
                    <a:pt x="8347" y="54"/>
                    <a:pt x="7228" y="181"/>
                  </a:cubicBezTo>
                  <a:cubicBezTo>
                    <a:pt x="5795" y="343"/>
                    <a:pt x="4856" y="538"/>
                    <a:pt x="3475" y="957"/>
                  </a:cubicBezTo>
                  <a:lnTo>
                    <a:pt x="3475" y="957"/>
                  </a:lnTo>
                  <a:cubicBezTo>
                    <a:pt x="3050" y="932"/>
                    <a:pt x="2602" y="911"/>
                    <a:pt x="2169" y="870"/>
                  </a:cubicBezTo>
                  <a:lnTo>
                    <a:pt x="2169" y="870"/>
                  </a:lnTo>
                  <a:cubicBezTo>
                    <a:pt x="2516" y="947"/>
                    <a:pt x="2850" y="1000"/>
                    <a:pt x="3121" y="1000"/>
                  </a:cubicBezTo>
                  <a:cubicBezTo>
                    <a:pt x="3256" y="1000"/>
                    <a:pt x="3376" y="987"/>
                    <a:pt x="3474" y="957"/>
                  </a:cubicBezTo>
                  <a:cubicBezTo>
                    <a:pt x="3474" y="957"/>
                    <a:pt x="3475" y="957"/>
                    <a:pt x="3475" y="957"/>
                  </a:cubicBezTo>
                  <a:lnTo>
                    <a:pt x="3475" y="957"/>
                  </a:lnTo>
                  <a:cubicBezTo>
                    <a:pt x="3921" y="982"/>
                    <a:pt x="4343" y="1010"/>
                    <a:pt x="4696" y="1067"/>
                  </a:cubicBezTo>
                  <a:cubicBezTo>
                    <a:pt x="6111" y="1291"/>
                    <a:pt x="7522" y="1547"/>
                    <a:pt x="8918" y="1867"/>
                  </a:cubicBezTo>
                  <a:cubicBezTo>
                    <a:pt x="11944" y="2558"/>
                    <a:pt x="14923" y="3538"/>
                    <a:pt x="17647" y="5046"/>
                  </a:cubicBezTo>
                  <a:cubicBezTo>
                    <a:pt x="21049" y="6930"/>
                    <a:pt x="23627" y="7708"/>
                    <a:pt x="26956" y="9717"/>
                  </a:cubicBezTo>
                  <a:cubicBezTo>
                    <a:pt x="33431" y="13626"/>
                    <a:pt x="41225" y="15038"/>
                    <a:pt x="48933" y="15038"/>
                  </a:cubicBezTo>
                  <a:cubicBezTo>
                    <a:pt x="51669" y="15038"/>
                    <a:pt x="54395" y="14860"/>
                    <a:pt x="57046" y="14552"/>
                  </a:cubicBezTo>
                  <a:cubicBezTo>
                    <a:pt x="57853" y="14459"/>
                    <a:pt x="58778" y="13851"/>
                    <a:pt x="58687" y="13045"/>
                  </a:cubicBezTo>
                  <a:cubicBezTo>
                    <a:pt x="58643" y="12668"/>
                    <a:pt x="58365" y="12363"/>
                    <a:pt x="58068" y="12126"/>
                  </a:cubicBezTo>
                  <a:cubicBezTo>
                    <a:pt x="56243" y="10673"/>
                    <a:pt x="53649" y="10981"/>
                    <a:pt x="51319" y="10871"/>
                  </a:cubicBezTo>
                  <a:cubicBezTo>
                    <a:pt x="49167" y="10768"/>
                    <a:pt x="47138" y="9869"/>
                    <a:pt x="44999" y="9606"/>
                  </a:cubicBezTo>
                  <a:cubicBezTo>
                    <a:pt x="33862" y="8232"/>
                    <a:pt x="26530" y="2093"/>
                    <a:pt x="18708" y="1371"/>
                  </a:cubicBezTo>
                  <a:cubicBezTo>
                    <a:pt x="14172" y="953"/>
                    <a:pt x="13284" y="1"/>
                    <a:pt x="100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>
              <a:off x="3845125" y="2930600"/>
              <a:ext cx="13800" cy="4825"/>
            </a:xfrm>
            <a:custGeom>
              <a:rect b="b" l="l" r="r" t="t"/>
              <a:pathLst>
                <a:path extrusionOk="0" h="193" w="552">
                  <a:moveTo>
                    <a:pt x="480" y="0"/>
                  </a:moveTo>
                  <a:cubicBezTo>
                    <a:pt x="344" y="6"/>
                    <a:pt x="210" y="27"/>
                    <a:pt x="75" y="42"/>
                  </a:cubicBezTo>
                  <a:cubicBezTo>
                    <a:pt x="55" y="43"/>
                    <a:pt x="36" y="51"/>
                    <a:pt x="23" y="64"/>
                  </a:cubicBezTo>
                  <a:cubicBezTo>
                    <a:pt x="9" y="78"/>
                    <a:pt x="0" y="97"/>
                    <a:pt x="0" y="117"/>
                  </a:cubicBezTo>
                  <a:cubicBezTo>
                    <a:pt x="2" y="152"/>
                    <a:pt x="31" y="192"/>
                    <a:pt x="70" y="192"/>
                  </a:cubicBezTo>
                  <a:cubicBezTo>
                    <a:pt x="71" y="192"/>
                    <a:pt x="73" y="192"/>
                    <a:pt x="75" y="192"/>
                  </a:cubicBezTo>
                  <a:cubicBezTo>
                    <a:pt x="218" y="178"/>
                    <a:pt x="359" y="168"/>
                    <a:pt x="499" y="144"/>
                  </a:cubicBezTo>
                  <a:cubicBezTo>
                    <a:pt x="533" y="137"/>
                    <a:pt x="550" y="103"/>
                    <a:pt x="552" y="73"/>
                  </a:cubicBezTo>
                  <a:cubicBezTo>
                    <a:pt x="552" y="67"/>
                    <a:pt x="552" y="60"/>
                    <a:pt x="550" y="54"/>
                  </a:cubicBezTo>
                  <a:cubicBezTo>
                    <a:pt x="540" y="22"/>
                    <a:pt x="512" y="1"/>
                    <a:pt x="48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>
              <a:off x="3855900" y="2919575"/>
              <a:ext cx="10825" cy="5700"/>
            </a:xfrm>
            <a:custGeom>
              <a:rect b="b" l="l" r="r" t="t"/>
              <a:pathLst>
                <a:path extrusionOk="0" h="228" w="433">
                  <a:moveTo>
                    <a:pt x="128" y="203"/>
                  </a:moveTo>
                  <a:cubicBezTo>
                    <a:pt x="126" y="204"/>
                    <a:pt x="126" y="204"/>
                    <a:pt x="126" y="204"/>
                  </a:cubicBezTo>
                  <a:cubicBezTo>
                    <a:pt x="126" y="204"/>
                    <a:pt x="127" y="204"/>
                    <a:pt x="128" y="203"/>
                  </a:cubicBezTo>
                  <a:close/>
                  <a:moveTo>
                    <a:pt x="302" y="0"/>
                  </a:moveTo>
                  <a:cubicBezTo>
                    <a:pt x="267" y="3"/>
                    <a:pt x="235" y="8"/>
                    <a:pt x="202" y="17"/>
                  </a:cubicBezTo>
                  <a:cubicBezTo>
                    <a:pt x="138" y="36"/>
                    <a:pt x="79" y="68"/>
                    <a:pt x="28" y="111"/>
                  </a:cubicBezTo>
                  <a:cubicBezTo>
                    <a:pt x="1" y="134"/>
                    <a:pt x="3" y="184"/>
                    <a:pt x="28" y="208"/>
                  </a:cubicBezTo>
                  <a:cubicBezTo>
                    <a:pt x="41" y="221"/>
                    <a:pt x="58" y="227"/>
                    <a:pt x="76" y="227"/>
                  </a:cubicBezTo>
                  <a:cubicBezTo>
                    <a:pt x="93" y="227"/>
                    <a:pt x="110" y="221"/>
                    <a:pt x="124" y="208"/>
                  </a:cubicBezTo>
                  <a:lnTo>
                    <a:pt x="123" y="206"/>
                  </a:lnTo>
                  <a:cubicBezTo>
                    <a:pt x="126" y="204"/>
                    <a:pt x="128" y="202"/>
                    <a:pt x="131" y="200"/>
                  </a:cubicBezTo>
                  <a:lnTo>
                    <a:pt x="131" y="200"/>
                  </a:lnTo>
                  <a:cubicBezTo>
                    <a:pt x="131" y="200"/>
                    <a:pt x="129" y="202"/>
                    <a:pt x="128" y="203"/>
                  </a:cubicBezTo>
                  <a:lnTo>
                    <a:pt x="128" y="203"/>
                  </a:lnTo>
                  <a:cubicBezTo>
                    <a:pt x="128" y="203"/>
                    <a:pt x="129" y="202"/>
                    <a:pt x="129" y="202"/>
                  </a:cubicBezTo>
                  <a:cubicBezTo>
                    <a:pt x="135" y="198"/>
                    <a:pt x="140" y="194"/>
                    <a:pt x="145" y="190"/>
                  </a:cubicBezTo>
                  <a:cubicBezTo>
                    <a:pt x="156" y="183"/>
                    <a:pt x="167" y="177"/>
                    <a:pt x="179" y="170"/>
                  </a:cubicBezTo>
                  <a:cubicBezTo>
                    <a:pt x="184" y="167"/>
                    <a:pt x="190" y="165"/>
                    <a:pt x="197" y="162"/>
                  </a:cubicBezTo>
                  <a:cubicBezTo>
                    <a:pt x="197" y="161"/>
                    <a:pt x="198" y="161"/>
                    <a:pt x="199" y="161"/>
                  </a:cubicBezTo>
                  <a:lnTo>
                    <a:pt x="199" y="161"/>
                  </a:lnTo>
                  <a:cubicBezTo>
                    <a:pt x="199" y="161"/>
                    <a:pt x="199" y="161"/>
                    <a:pt x="199" y="161"/>
                  </a:cubicBezTo>
                  <a:cubicBezTo>
                    <a:pt x="200" y="161"/>
                    <a:pt x="201" y="160"/>
                    <a:pt x="203" y="159"/>
                  </a:cubicBezTo>
                  <a:lnTo>
                    <a:pt x="203" y="159"/>
                  </a:lnTo>
                  <a:cubicBezTo>
                    <a:pt x="202" y="160"/>
                    <a:pt x="200" y="160"/>
                    <a:pt x="199" y="161"/>
                  </a:cubicBezTo>
                  <a:lnTo>
                    <a:pt x="199" y="161"/>
                  </a:lnTo>
                  <a:cubicBezTo>
                    <a:pt x="199" y="161"/>
                    <a:pt x="200" y="160"/>
                    <a:pt x="203" y="159"/>
                  </a:cubicBezTo>
                  <a:cubicBezTo>
                    <a:pt x="204" y="158"/>
                    <a:pt x="204" y="158"/>
                    <a:pt x="205" y="158"/>
                  </a:cubicBezTo>
                  <a:lnTo>
                    <a:pt x="205" y="158"/>
                  </a:lnTo>
                  <a:cubicBezTo>
                    <a:pt x="205" y="158"/>
                    <a:pt x="204" y="159"/>
                    <a:pt x="203" y="159"/>
                  </a:cubicBezTo>
                  <a:lnTo>
                    <a:pt x="203" y="159"/>
                  </a:lnTo>
                  <a:cubicBezTo>
                    <a:pt x="204" y="159"/>
                    <a:pt x="205" y="158"/>
                    <a:pt x="205" y="158"/>
                  </a:cubicBezTo>
                  <a:lnTo>
                    <a:pt x="205" y="158"/>
                  </a:lnTo>
                  <a:cubicBezTo>
                    <a:pt x="217" y="153"/>
                    <a:pt x="230" y="149"/>
                    <a:pt x="242" y="146"/>
                  </a:cubicBezTo>
                  <a:cubicBezTo>
                    <a:pt x="256" y="142"/>
                    <a:pt x="267" y="140"/>
                    <a:pt x="280" y="136"/>
                  </a:cubicBezTo>
                  <a:lnTo>
                    <a:pt x="300" y="133"/>
                  </a:lnTo>
                  <a:lnTo>
                    <a:pt x="303" y="133"/>
                  </a:lnTo>
                  <a:cubicBezTo>
                    <a:pt x="300" y="134"/>
                    <a:pt x="299" y="134"/>
                    <a:pt x="299" y="134"/>
                  </a:cubicBezTo>
                  <a:cubicBezTo>
                    <a:pt x="299" y="134"/>
                    <a:pt x="305" y="133"/>
                    <a:pt x="306" y="133"/>
                  </a:cubicBezTo>
                  <a:cubicBezTo>
                    <a:pt x="319" y="132"/>
                    <a:pt x="333" y="131"/>
                    <a:pt x="345" y="131"/>
                  </a:cubicBezTo>
                  <a:cubicBezTo>
                    <a:pt x="348" y="131"/>
                    <a:pt x="350" y="131"/>
                    <a:pt x="352" y="131"/>
                  </a:cubicBezTo>
                  <a:cubicBezTo>
                    <a:pt x="362" y="131"/>
                    <a:pt x="373" y="129"/>
                    <a:pt x="382" y="126"/>
                  </a:cubicBezTo>
                  <a:cubicBezTo>
                    <a:pt x="391" y="123"/>
                    <a:pt x="398" y="120"/>
                    <a:pt x="405" y="116"/>
                  </a:cubicBezTo>
                  <a:cubicBezTo>
                    <a:pt x="422" y="106"/>
                    <a:pt x="433" y="88"/>
                    <a:pt x="432" y="69"/>
                  </a:cubicBezTo>
                  <a:cubicBezTo>
                    <a:pt x="432" y="49"/>
                    <a:pt x="421" y="32"/>
                    <a:pt x="405" y="22"/>
                  </a:cubicBezTo>
                  <a:cubicBezTo>
                    <a:pt x="398" y="16"/>
                    <a:pt x="391" y="11"/>
                    <a:pt x="382" y="8"/>
                  </a:cubicBezTo>
                  <a:cubicBezTo>
                    <a:pt x="370" y="4"/>
                    <a:pt x="357" y="0"/>
                    <a:pt x="34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>
              <a:off x="4065050" y="3127375"/>
              <a:ext cx="26350" cy="6400"/>
            </a:xfrm>
            <a:custGeom>
              <a:rect b="b" l="l" r="r" t="t"/>
              <a:pathLst>
                <a:path extrusionOk="0" h="256" w="1054">
                  <a:moveTo>
                    <a:pt x="893" y="3"/>
                  </a:moveTo>
                  <a:cubicBezTo>
                    <a:pt x="864" y="4"/>
                    <a:pt x="836" y="6"/>
                    <a:pt x="807" y="9"/>
                  </a:cubicBezTo>
                  <a:cubicBezTo>
                    <a:pt x="750" y="14"/>
                    <a:pt x="694" y="20"/>
                    <a:pt x="637" y="26"/>
                  </a:cubicBezTo>
                  <a:lnTo>
                    <a:pt x="295" y="63"/>
                  </a:lnTo>
                  <a:cubicBezTo>
                    <a:pt x="258" y="67"/>
                    <a:pt x="220" y="70"/>
                    <a:pt x="183" y="77"/>
                  </a:cubicBezTo>
                  <a:cubicBezTo>
                    <a:pt x="150" y="83"/>
                    <a:pt x="119" y="90"/>
                    <a:pt x="88" y="100"/>
                  </a:cubicBezTo>
                  <a:cubicBezTo>
                    <a:pt x="1" y="124"/>
                    <a:pt x="19" y="253"/>
                    <a:pt x="109" y="253"/>
                  </a:cubicBezTo>
                  <a:lnTo>
                    <a:pt x="128" y="254"/>
                  </a:lnTo>
                  <a:lnTo>
                    <a:pt x="143" y="254"/>
                  </a:lnTo>
                  <a:cubicBezTo>
                    <a:pt x="125" y="254"/>
                    <a:pt x="162" y="256"/>
                    <a:pt x="161" y="256"/>
                  </a:cubicBezTo>
                  <a:lnTo>
                    <a:pt x="194" y="256"/>
                  </a:lnTo>
                  <a:cubicBezTo>
                    <a:pt x="222" y="256"/>
                    <a:pt x="251" y="251"/>
                    <a:pt x="279" y="247"/>
                  </a:cubicBezTo>
                  <a:lnTo>
                    <a:pt x="449" y="230"/>
                  </a:lnTo>
                  <a:cubicBezTo>
                    <a:pt x="563" y="217"/>
                    <a:pt x="678" y="205"/>
                    <a:pt x="791" y="191"/>
                  </a:cubicBezTo>
                  <a:cubicBezTo>
                    <a:pt x="828" y="186"/>
                    <a:pt x="866" y="184"/>
                    <a:pt x="902" y="177"/>
                  </a:cubicBezTo>
                  <a:cubicBezTo>
                    <a:pt x="918" y="174"/>
                    <a:pt x="932" y="169"/>
                    <a:pt x="946" y="166"/>
                  </a:cubicBezTo>
                  <a:cubicBezTo>
                    <a:pt x="955" y="164"/>
                    <a:pt x="963" y="162"/>
                    <a:pt x="972" y="160"/>
                  </a:cubicBezTo>
                  <a:cubicBezTo>
                    <a:pt x="989" y="155"/>
                    <a:pt x="1004" y="146"/>
                    <a:pt x="1017" y="135"/>
                  </a:cubicBezTo>
                  <a:cubicBezTo>
                    <a:pt x="1054" y="106"/>
                    <a:pt x="1042" y="38"/>
                    <a:pt x="1002" y="18"/>
                  </a:cubicBezTo>
                  <a:cubicBezTo>
                    <a:pt x="967" y="1"/>
                    <a:pt x="930" y="4"/>
                    <a:pt x="893" y="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>
              <a:off x="4439100" y="3121250"/>
              <a:ext cx="21650" cy="7400"/>
            </a:xfrm>
            <a:custGeom>
              <a:rect b="b" l="l" r="r" t="t"/>
              <a:pathLst>
                <a:path extrusionOk="0" h="296" w="866">
                  <a:moveTo>
                    <a:pt x="770" y="0"/>
                  </a:moveTo>
                  <a:cubicBezTo>
                    <a:pt x="750" y="1"/>
                    <a:pt x="730" y="4"/>
                    <a:pt x="711" y="10"/>
                  </a:cubicBezTo>
                  <a:lnTo>
                    <a:pt x="622" y="30"/>
                  </a:lnTo>
                  <a:lnTo>
                    <a:pt x="434" y="72"/>
                  </a:lnTo>
                  <a:lnTo>
                    <a:pt x="61" y="154"/>
                  </a:lnTo>
                  <a:cubicBezTo>
                    <a:pt x="23" y="166"/>
                    <a:pt x="1" y="205"/>
                    <a:pt x="11" y="243"/>
                  </a:cubicBezTo>
                  <a:cubicBezTo>
                    <a:pt x="20" y="275"/>
                    <a:pt x="49" y="295"/>
                    <a:pt x="81" y="295"/>
                  </a:cubicBezTo>
                  <a:cubicBezTo>
                    <a:pt x="87" y="295"/>
                    <a:pt x="93" y="295"/>
                    <a:pt x="99" y="293"/>
                  </a:cubicBezTo>
                  <a:lnTo>
                    <a:pt x="100" y="293"/>
                  </a:lnTo>
                  <a:lnTo>
                    <a:pt x="474" y="215"/>
                  </a:lnTo>
                  <a:lnTo>
                    <a:pt x="659" y="176"/>
                  </a:lnTo>
                  <a:lnTo>
                    <a:pt x="752" y="157"/>
                  </a:lnTo>
                  <a:cubicBezTo>
                    <a:pt x="771" y="154"/>
                    <a:pt x="790" y="149"/>
                    <a:pt x="807" y="139"/>
                  </a:cubicBezTo>
                  <a:cubicBezTo>
                    <a:pt x="826" y="128"/>
                    <a:pt x="841" y="111"/>
                    <a:pt x="851" y="92"/>
                  </a:cubicBezTo>
                  <a:cubicBezTo>
                    <a:pt x="865" y="69"/>
                    <a:pt x="857" y="38"/>
                    <a:pt x="833" y="23"/>
                  </a:cubicBezTo>
                  <a:cubicBezTo>
                    <a:pt x="814" y="10"/>
                    <a:pt x="793" y="2"/>
                    <a:pt x="77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>
              <a:off x="4463250" y="3129575"/>
              <a:ext cx="22075" cy="7975"/>
            </a:xfrm>
            <a:custGeom>
              <a:rect b="b" l="l" r="r" t="t"/>
              <a:pathLst>
                <a:path extrusionOk="0" h="319" w="883">
                  <a:moveTo>
                    <a:pt x="794" y="1"/>
                  </a:moveTo>
                  <a:cubicBezTo>
                    <a:pt x="768" y="1"/>
                    <a:pt x="742" y="8"/>
                    <a:pt x="717" y="14"/>
                  </a:cubicBezTo>
                  <a:cubicBezTo>
                    <a:pt x="685" y="21"/>
                    <a:pt x="653" y="31"/>
                    <a:pt x="622" y="39"/>
                  </a:cubicBezTo>
                  <a:cubicBezTo>
                    <a:pt x="561" y="56"/>
                    <a:pt x="500" y="73"/>
                    <a:pt x="439" y="91"/>
                  </a:cubicBezTo>
                  <a:cubicBezTo>
                    <a:pt x="379" y="108"/>
                    <a:pt x="318" y="125"/>
                    <a:pt x="258" y="145"/>
                  </a:cubicBezTo>
                  <a:lnTo>
                    <a:pt x="70" y="206"/>
                  </a:lnTo>
                  <a:cubicBezTo>
                    <a:pt x="0" y="222"/>
                    <a:pt x="20" y="319"/>
                    <a:pt x="81" y="319"/>
                  </a:cubicBezTo>
                  <a:cubicBezTo>
                    <a:pt x="87" y="319"/>
                    <a:pt x="93" y="318"/>
                    <a:pt x="100" y="316"/>
                  </a:cubicBezTo>
                  <a:lnTo>
                    <a:pt x="100" y="317"/>
                  </a:lnTo>
                  <a:lnTo>
                    <a:pt x="293" y="276"/>
                  </a:lnTo>
                  <a:cubicBezTo>
                    <a:pt x="356" y="264"/>
                    <a:pt x="417" y="248"/>
                    <a:pt x="478" y="233"/>
                  </a:cubicBezTo>
                  <a:cubicBezTo>
                    <a:pt x="539" y="219"/>
                    <a:pt x="601" y="204"/>
                    <a:pt x="662" y="188"/>
                  </a:cubicBezTo>
                  <a:cubicBezTo>
                    <a:pt x="694" y="179"/>
                    <a:pt x="727" y="172"/>
                    <a:pt x="757" y="163"/>
                  </a:cubicBezTo>
                  <a:cubicBezTo>
                    <a:pt x="798" y="150"/>
                    <a:pt x="847" y="140"/>
                    <a:pt x="867" y="99"/>
                  </a:cubicBezTo>
                  <a:cubicBezTo>
                    <a:pt x="883" y="70"/>
                    <a:pt x="873" y="33"/>
                    <a:pt x="845" y="15"/>
                  </a:cubicBezTo>
                  <a:cubicBezTo>
                    <a:pt x="829" y="4"/>
                    <a:pt x="812" y="1"/>
                    <a:pt x="7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>
              <a:off x="4088575" y="3140300"/>
              <a:ext cx="15225" cy="3725"/>
            </a:xfrm>
            <a:custGeom>
              <a:rect b="b" l="l" r="r" t="t"/>
              <a:pathLst>
                <a:path extrusionOk="0" h="149" w="609">
                  <a:moveTo>
                    <a:pt x="574" y="1"/>
                  </a:moveTo>
                  <a:cubicBezTo>
                    <a:pt x="553" y="1"/>
                    <a:pt x="534" y="8"/>
                    <a:pt x="514" y="14"/>
                  </a:cubicBezTo>
                  <a:cubicBezTo>
                    <a:pt x="492" y="19"/>
                    <a:pt x="471" y="25"/>
                    <a:pt x="449" y="31"/>
                  </a:cubicBezTo>
                  <a:cubicBezTo>
                    <a:pt x="406" y="44"/>
                    <a:pt x="362" y="54"/>
                    <a:pt x="316" y="62"/>
                  </a:cubicBezTo>
                  <a:cubicBezTo>
                    <a:pt x="250" y="73"/>
                    <a:pt x="184" y="78"/>
                    <a:pt x="117" y="78"/>
                  </a:cubicBezTo>
                  <a:cubicBezTo>
                    <a:pt x="94" y="78"/>
                    <a:pt x="71" y="78"/>
                    <a:pt x="49" y="76"/>
                  </a:cubicBezTo>
                  <a:cubicBezTo>
                    <a:pt x="48" y="76"/>
                    <a:pt x="47" y="76"/>
                    <a:pt x="46" y="76"/>
                  </a:cubicBezTo>
                  <a:cubicBezTo>
                    <a:pt x="0" y="76"/>
                    <a:pt x="0" y="146"/>
                    <a:pt x="46" y="146"/>
                  </a:cubicBezTo>
                  <a:cubicBezTo>
                    <a:pt x="47" y="146"/>
                    <a:pt x="48" y="146"/>
                    <a:pt x="49" y="146"/>
                  </a:cubicBezTo>
                  <a:cubicBezTo>
                    <a:pt x="77" y="148"/>
                    <a:pt x="106" y="149"/>
                    <a:pt x="135" y="149"/>
                  </a:cubicBezTo>
                  <a:cubicBezTo>
                    <a:pt x="200" y="149"/>
                    <a:pt x="266" y="144"/>
                    <a:pt x="330" y="134"/>
                  </a:cubicBezTo>
                  <a:cubicBezTo>
                    <a:pt x="377" y="127"/>
                    <a:pt x="422" y="118"/>
                    <a:pt x="467" y="106"/>
                  </a:cubicBezTo>
                  <a:cubicBezTo>
                    <a:pt x="488" y="99"/>
                    <a:pt x="509" y="92"/>
                    <a:pt x="530" y="84"/>
                  </a:cubicBezTo>
                  <a:cubicBezTo>
                    <a:pt x="553" y="75"/>
                    <a:pt x="582" y="68"/>
                    <a:pt x="597" y="48"/>
                  </a:cubicBezTo>
                  <a:cubicBezTo>
                    <a:pt x="608" y="34"/>
                    <a:pt x="608" y="6"/>
                    <a:pt x="585" y="1"/>
                  </a:cubicBezTo>
                  <a:cubicBezTo>
                    <a:pt x="582" y="1"/>
                    <a:pt x="578" y="1"/>
                    <a:pt x="57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Google Shape;82;p9"/>
          <p:cNvGrpSpPr/>
          <p:nvPr/>
        </p:nvGrpSpPr>
        <p:grpSpPr>
          <a:xfrm>
            <a:off x="-859800" y="-489834"/>
            <a:ext cx="6475026" cy="3467735"/>
            <a:chOff x="-859800" y="-489834"/>
            <a:chExt cx="6475026" cy="3467735"/>
          </a:xfrm>
        </p:grpSpPr>
        <p:sp>
          <p:nvSpPr>
            <p:cNvPr id="83" name="Google Shape;83;p9"/>
            <p:cNvSpPr/>
            <p:nvPr/>
          </p:nvSpPr>
          <p:spPr>
            <a:xfrm>
              <a:off x="-859800" y="-489834"/>
              <a:ext cx="6475026" cy="3467735"/>
            </a:xfrm>
            <a:custGeom>
              <a:rect b="b" l="l" r="r" t="t"/>
              <a:pathLst>
                <a:path extrusionOk="0" h="21499" w="40144">
                  <a:moveTo>
                    <a:pt x="37082" y="1"/>
                  </a:moveTo>
                  <a:cubicBezTo>
                    <a:pt x="37030" y="1"/>
                    <a:pt x="36980" y="3"/>
                    <a:pt x="36931" y="7"/>
                  </a:cubicBezTo>
                  <a:cubicBezTo>
                    <a:pt x="35241" y="146"/>
                    <a:pt x="34183" y="2200"/>
                    <a:pt x="32993" y="3189"/>
                  </a:cubicBezTo>
                  <a:cubicBezTo>
                    <a:pt x="30766" y="5040"/>
                    <a:pt x="27809" y="5923"/>
                    <a:pt x="25130" y="6891"/>
                  </a:cubicBezTo>
                  <a:cubicBezTo>
                    <a:pt x="19428" y="8949"/>
                    <a:pt x="13925" y="11546"/>
                    <a:pt x="8151" y="13394"/>
                  </a:cubicBezTo>
                  <a:cubicBezTo>
                    <a:pt x="6456" y="13936"/>
                    <a:pt x="4716" y="14423"/>
                    <a:pt x="3194" y="15346"/>
                  </a:cubicBezTo>
                  <a:cubicBezTo>
                    <a:pt x="1671" y="16271"/>
                    <a:pt x="361" y="17718"/>
                    <a:pt x="70" y="19475"/>
                  </a:cubicBezTo>
                  <a:cubicBezTo>
                    <a:pt x="6" y="19869"/>
                    <a:pt x="1" y="20307"/>
                    <a:pt x="236" y="20630"/>
                  </a:cubicBezTo>
                  <a:cubicBezTo>
                    <a:pt x="405" y="20866"/>
                    <a:pt x="676" y="21007"/>
                    <a:pt x="945" y="21115"/>
                  </a:cubicBezTo>
                  <a:cubicBezTo>
                    <a:pt x="1608" y="21382"/>
                    <a:pt x="2310" y="21498"/>
                    <a:pt x="3020" y="21498"/>
                  </a:cubicBezTo>
                  <a:cubicBezTo>
                    <a:pt x="4181" y="21498"/>
                    <a:pt x="5363" y="21188"/>
                    <a:pt x="6433" y="20718"/>
                  </a:cubicBezTo>
                  <a:cubicBezTo>
                    <a:pt x="8157" y="19961"/>
                    <a:pt x="9679" y="18818"/>
                    <a:pt x="11294" y="17848"/>
                  </a:cubicBezTo>
                  <a:cubicBezTo>
                    <a:pt x="15824" y="15125"/>
                    <a:pt x="21022" y="13783"/>
                    <a:pt x="25991" y="11988"/>
                  </a:cubicBezTo>
                  <a:cubicBezTo>
                    <a:pt x="30566" y="10335"/>
                    <a:pt x="35249" y="8146"/>
                    <a:pt x="38462" y="4366"/>
                  </a:cubicBezTo>
                  <a:cubicBezTo>
                    <a:pt x="39191" y="3509"/>
                    <a:pt x="40144" y="2493"/>
                    <a:pt x="39551" y="1320"/>
                  </a:cubicBezTo>
                  <a:cubicBezTo>
                    <a:pt x="39166" y="560"/>
                    <a:pt x="37955" y="1"/>
                    <a:pt x="370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84" name="Google Shape;84;p9"/>
            <p:cNvGrpSpPr/>
            <p:nvPr/>
          </p:nvGrpSpPr>
          <p:grpSpPr>
            <a:xfrm>
              <a:off x="2219922" y="1563358"/>
              <a:ext cx="239200" cy="60809"/>
              <a:chOff x="2701150" y="1792225"/>
              <a:chExt cx="37075" cy="9425"/>
            </a:xfrm>
          </p:grpSpPr>
          <p:sp>
            <p:nvSpPr>
              <p:cNvPr id="85" name="Google Shape;85;p9"/>
              <p:cNvSpPr/>
              <p:nvPr/>
            </p:nvSpPr>
            <p:spPr>
              <a:xfrm>
                <a:off x="2701150" y="1792225"/>
                <a:ext cx="19100" cy="5050"/>
              </a:xfrm>
              <a:custGeom>
                <a:rect b="b" l="l" r="r" t="t"/>
                <a:pathLst>
                  <a:path extrusionOk="0" h="202" w="764">
                    <a:moveTo>
                      <a:pt x="673" y="1"/>
                    </a:moveTo>
                    <a:cubicBezTo>
                      <a:pt x="659" y="1"/>
                      <a:pt x="644" y="3"/>
                      <a:pt x="630" y="4"/>
                    </a:cubicBezTo>
                    <a:cubicBezTo>
                      <a:pt x="604" y="6"/>
                      <a:pt x="577" y="8"/>
                      <a:pt x="552" y="10"/>
                    </a:cubicBezTo>
                    <a:cubicBezTo>
                      <a:pt x="492" y="17"/>
                      <a:pt x="433" y="26"/>
                      <a:pt x="373" y="35"/>
                    </a:cubicBezTo>
                    <a:cubicBezTo>
                      <a:pt x="264" y="51"/>
                      <a:pt x="155" y="70"/>
                      <a:pt x="45" y="87"/>
                    </a:cubicBezTo>
                    <a:cubicBezTo>
                      <a:pt x="17" y="91"/>
                      <a:pt x="0" y="125"/>
                      <a:pt x="4" y="150"/>
                    </a:cubicBezTo>
                    <a:cubicBezTo>
                      <a:pt x="7" y="175"/>
                      <a:pt x="31" y="201"/>
                      <a:pt x="58" y="201"/>
                    </a:cubicBezTo>
                    <a:cubicBezTo>
                      <a:pt x="59" y="201"/>
                      <a:pt x="60" y="201"/>
                      <a:pt x="61" y="201"/>
                    </a:cubicBezTo>
                    <a:cubicBezTo>
                      <a:pt x="171" y="190"/>
                      <a:pt x="281" y="179"/>
                      <a:pt x="392" y="168"/>
                    </a:cubicBezTo>
                    <a:cubicBezTo>
                      <a:pt x="448" y="162"/>
                      <a:pt x="505" y="155"/>
                      <a:pt x="561" y="147"/>
                    </a:cubicBezTo>
                    <a:cubicBezTo>
                      <a:pt x="590" y="143"/>
                      <a:pt x="619" y="138"/>
                      <a:pt x="647" y="133"/>
                    </a:cubicBezTo>
                    <a:cubicBezTo>
                      <a:pt x="662" y="131"/>
                      <a:pt x="676" y="129"/>
                      <a:pt x="690" y="125"/>
                    </a:cubicBezTo>
                    <a:cubicBezTo>
                      <a:pt x="708" y="120"/>
                      <a:pt x="725" y="111"/>
                      <a:pt x="738" y="97"/>
                    </a:cubicBezTo>
                    <a:cubicBezTo>
                      <a:pt x="764" y="78"/>
                      <a:pt x="757" y="28"/>
                      <a:pt x="728" y="16"/>
                    </a:cubicBezTo>
                    <a:cubicBezTo>
                      <a:pt x="711" y="6"/>
                      <a:pt x="692" y="2"/>
                      <a:pt x="67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" name="Google Shape;86;p9"/>
              <p:cNvSpPr/>
              <p:nvPr/>
            </p:nvSpPr>
            <p:spPr>
              <a:xfrm>
                <a:off x="2720900" y="1795025"/>
                <a:ext cx="17325" cy="6625"/>
              </a:xfrm>
              <a:custGeom>
                <a:rect b="b" l="l" r="r" t="t"/>
                <a:pathLst>
                  <a:path extrusionOk="0" h="265" w="693">
                    <a:moveTo>
                      <a:pt x="590" y="0"/>
                    </a:moveTo>
                    <a:cubicBezTo>
                      <a:pt x="573" y="3"/>
                      <a:pt x="557" y="5"/>
                      <a:pt x="541" y="10"/>
                    </a:cubicBezTo>
                    <a:lnTo>
                      <a:pt x="471" y="23"/>
                    </a:lnTo>
                    <a:cubicBezTo>
                      <a:pt x="426" y="34"/>
                      <a:pt x="380" y="43"/>
                      <a:pt x="335" y="54"/>
                    </a:cubicBezTo>
                    <a:lnTo>
                      <a:pt x="62" y="121"/>
                    </a:lnTo>
                    <a:cubicBezTo>
                      <a:pt x="23" y="133"/>
                      <a:pt x="0" y="172"/>
                      <a:pt x="11" y="211"/>
                    </a:cubicBezTo>
                    <a:cubicBezTo>
                      <a:pt x="20" y="244"/>
                      <a:pt x="51" y="265"/>
                      <a:pt x="83" y="265"/>
                    </a:cubicBezTo>
                    <a:cubicBezTo>
                      <a:pt x="89" y="265"/>
                      <a:pt x="94" y="264"/>
                      <a:pt x="100" y="263"/>
                    </a:cubicBezTo>
                    <a:lnTo>
                      <a:pt x="100" y="264"/>
                    </a:lnTo>
                    <a:lnTo>
                      <a:pt x="377" y="204"/>
                    </a:lnTo>
                    <a:cubicBezTo>
                      <a:pt x="423" y="195"/>
                      <a:pt x="468" y="185"/>
                      <a:pt x="512" y="173"/>
                    </a:cubicBezTo>
                    <a:lnTo>
                      <a:pt x="581" y="156"/>
                    </a:lnTo>
                    <a:cubicBezTo>
                      <a:pt x="608" y="150"/>
                      <a:pt x="633" y="139"/>
                      <a:pt x="656" y="124"/>
                    </a:cubicBezTo>
                    <a:cubicBezTo>
                      <a:pt x="680" y="109"/>
                      <a:pt x="692" y="79"/>
                      <a:pt x="685" y="51"/>
                    </a:cubicBezTo>
                    <a:cubicBezTo>
                      <a:pt x="676" y="25"/>
                      <a:pt x="652" y="6"/>
                      <a:pt x="624" y="5"/>
                    </a:cubicBezTo>
                    <a:cubicBezTo>
                      <a:pt x="613" y="3"/>
                      <a:pt x="601" y="2"/>
                      <a:pt x="59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7" name="Google Shape;87;p9"/>
            <p:cNvGrpSpPr/>
            <p:nvPr/>
          </p:nvGrpSpPr>
          <p:grpSpPr>
            <a:xfrm>
              <a:off x="3776397" y="509596"/>
              <a:ext cx="239200" cy="60809"/>
              <a:chOff x="2701150" y="1792225"/>
              <a:chExt cx="37075" cy="9425"/>
            </a:xfrm>
          </p:grpSpPr>
          <p:sp>
            <p:nvSpPr>
              <p:cNvPr id="88" name="Google Shape;88;p9"/>
              <p:cNvSpPr/>
              <p:nvPr/>
            </p:nvSpPr>
            <p:spPr>
              <a:xfrm>
                <a:off x="2701150" y="1792225"/>
                <a:ext cx="19100" cy="5050"/>
              </a:xfrm>
              <a:custGeom>
                <a:rect b="b" l="l" r="r" t="t"/>
                <a:pathLst>
                  <a:path extrusionOk="0" h="202" w="764">
                    <a:moveTo>
                      <a:pt x="673" y="1"/>
                    </a:moveTo>
                    <a:cubicBezTo>
                      <a:pt x="659" y="1"/>
                      <a:pt x="644" y="3"/>
                      <a:pt x="630" y="4"/>
                    </a:cubicBezTo>
                    <a:cubicBezTo>
                      <a:pt x="604" y="6"/>
                      <a:pt x="577" y="8"/>
                      <a:pt x="552" y="10"/>
                    </a:cubicBezTo>
                    <a:cubicBezTo>
                      <a:pt x="492" y="17"/>
                      <a:pt x="433" y="26"/>
                      <a:pt x="373" y="35"/>
                    </a:cubicBezTo>
                    <a:cubicBezTo>
                      <a:pt x="264" y="51"/>
                      <a:pt x="155" y="70"/>
                      <a:pt x="45" y="87"/>
                    </a:cubicBezTo>
                    <a:cubicBezTo>
                      <a:pt x="17" y="91"/>
                      <a:pt x="0" y="125"/>
                      <a:pt x="4" y="150"/>
                    </a:cubicBezTo>
                    <a:cubicBezTo>
                      <a:pt x="7" y="175"/>
                      <a:pt x="31" y="201"/>
                      <a:pt x="58" y="201"/>
                    </a:cubicBezTo>
                    <a:cubicBezTo>
                      <a:pt x="59" y="201"/>
                      <a:pt x="60" y="201"/>
                      <a:pt x="61" y="201"/>
                    </a:cubicBezTo>
                    <a:cubicBezTo>
                      <a:pt x="171" y="190"/>
                      <a:pt x="281" y="179"/>
                      <a:pt x="392" y="168"/>
                    </a:cubicBezTo>
                    <a:cubicBezTo>
                      <a:pt x="448" y="162"/>
                      <a:pt x="505" y="155"/>
                      <a:pt x="561" y="147"/>
                    </a:cubicBezTo>
                    <a:cubicBezTo>
                      <a:pt x="590" y="143"/>
                      <a:pt x="619" y="138"/>
                      <a:pt x="647" y="133"/>
                    </a:cubicBezTo>
                    <a:cubicBezTo>
                      <a:pt x="662" y="131"/>
                      <a:pt x="676" y="129"/>
                      <a:pt x="690" y="125"/>
                    </a:cubicBezTo>
                    <a:cubicBezTo>
                      <a:pt x="708" y="120"/>
                      <a:pt x="725" y="111"/>
                      <a:pt x="738" y="97"/>
                    </a:cubicBezTo>
                    <a:cubicBezTo>
                      <a:pt x="764" y="78"/>
                      <a:pt x="757" y="28"/>
                      <a:pt x="728" y="16"/>
                    </a:cubicBezTo>
                    <a:cubicBezTo>
                      <a:pt x="711" y="6"/>
                      <a:pt x="692" y="2"/>
                      <a:pt x="67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" name="Google Shape;89;p9"/>
              <p:cNvSpPr/>
              <p:nvPr/>
            </p:nvSpPr>
            <p:spPr>
              <a:xfrm>
                <a:off x="2720900" y="1795025"/>
                <a:ext cx="17325" cy="6625"/>
              </a:xfrm>
              <a:custGeom>
                <a:rect b="b" l="l" r="r" t="t"/>
                <a:pathLst>
                  <a:path extrusionOk="0" h="265" w="693">
                    <a:moveTo>
                      <a:pt x="590" y="0"/>
                    </a:moveTo>
                    <a:cubicBezTo>
                      <a:pt x="573" y="3"/>
                      <a:pt x="557" y="5"/>
                      <a:pt x="541" y="10"/>
                    </a:cubicBezTo>
                    <a:lnTo>
                      <a:pt x="471" y="23"/>
                    </a:lnTo>
                    <a:cubicBezTo>
                      <a:pt x="426" y="34"/>
                      <a:pt x="380" y="43"/>
                      <a:pt x="335" y="54"/>
                    </a:cubicBezTo>
                    <a:lnTo>
                      <a:pt x="62" y="121"/>
                    </a:lnTo>
                    <a:cubicBezTo>
                      <a:pt x="23" y="133"/>
                      <a:pt x="0" y="172"/>
                      <a:pt x="11" y="211"/>
                    </a:cubicBezTo>
                    <a:cubicBezTo>
                      <a:pt x="20" y="244"/>
                      <a:pt x="51" y="265"/>
                      <a:pt x="83" y="265"/>
                    </a:cubicBezTo>
                    <a:cubicBezTo>
                      <a:pt x="89" y="265"/>
                      <a:pt x="94" y="264"/>
                      <a:pt x="100" y="263"/>
                    </a:cubicBezTo>
                    <a:lnTo>
                      <a:pt x="100" y="264"/>
                    </a:lnTo>
                    <a:lnTo>
                      <a:pt x="377" y="204"/>
                    </a:lnTo>
                    <a:cubicBezTo>
                      <a:pt x="423" y="195"/>
                      <a:pt x="468" y="185"/>
                      <a:pt x="512" y="173"/>
                    </a:cubicBezTo>
                    <a:lnTo>
                      <a:pt x="581" y="156"/>
                    </a:lnTo>
                    <a:cubicBezTo>
                      <a:pt x="608" y="150"/>
                      <a:pt x="633" y="139"/>
                      <a:pt x="656" y="124"/>
                    </a:cubicBezTo>
                    <a:cubicBezTo>
                      <a:pt x="680" y="109"/>
                      <a:pt x="692" y="79"/>
                      <a:pt x="685" y="51"/>
                    </a:cubicBezTo>
                    <a:cubicBezTo>
                      <a:pt x="676" y="25"/>
                      <a:pt x="652" y="6"/>
                      <a:pt x="624" y="5"/>
                    </a:cubicBezTo>
                    <a:cubicBezTo>
                      <a:pt x="613" y="3"/>
                      <a:pt x="601" y="2"/>
                      <a:pt x="59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0" name="Google Shape;90;p9"/>
            <p:cNvGrpSpPr/>
            <p:nvPr/>
          </p:nvGrpSpPr>
          <p:grpSpPr>
            <a:xfrm>
              <a:off x="224772" y="1896296"/>
              <a:ext cx="239200" cy="60809"/>
              <a:chOff x="2701150" y="1792225"/>
              <a:chExt cx="37075" cy="9425"/>
            </a:xfrm>
          </p:grpSpPr>
          <p:sp>
            <p:nvSpPr>
              <p:cNvPr id="91" name="Google Shape;91;p9"/>
              <p:cNvSpPr/>
              <p:nvPr/>
            </p:nvSpPr>
            <p:spPr>
              <a:xfrm>
                <a:off x="2701150" y="1792225"/>
                <a:ext cx="19100" cy="5050"/>
              </a:xfrm>
              <a:custGeom>
                <a:rect b="b" l="l" r="r" t="t"/>
                <a:pathLst>
                  <a:path extrusionOk="0" h="202" w="764">
                    <a:moveTo>
                      <a:pt x="673" y="1"/>
                    </a:moveTo>
                    <a:cubicBezTo>
                      <a:pt x="659" y="1"/>
                      <a:pt x="644" y="3"/>
                      <a:pt x="630" y="4"/>
                    </a:cubicBezTo>
                    <a:cubicBezTo>
                      <a:pt x="604" y="6"/>
                      <a:pt x="577" y="8"/>
                      <a:pt x="552" y="10"/>
                    </a:cubicBezTo>
                    <a:cubicBezTo>
                      <a:pt x="492" y="17"/>
                      <a:pt x="433" y="26"/>
                      <a:pt x="373" y="35"/>
                    </a:cubicBezTo>
                    <a:cubicBezTo>
                      <a:pt x="264" y="51"/>
                      <a:pt x="155" y="70"/>
                      <a:pt x="45" y="87"/>
                    </a:cubicBezTo>
                    <a:cubicBezTo>
                      <a:pt x="17" y="91"/>
                      <a:pt x="0" y="125"/>
                      <a:pt x="4" y="150"/>
                    </a:cubicBezTo>
                    <a:cubicBezTo>
                      <a:pt x="7" y="175"/>
                      <a:pt x="31" y="201"/>
                      <a:pt x="58" y="201"/>
                    </a:cubicBezTo>
                    <a:cubicBezTo>
                      <a:pt x="59" y="201"/>
                      <a:pt x="60" y="201"/>
                      <a:pt x="61" y="201"/>
                    </a:cubicBezTo>
                    <a:cubicBezTo>
                      <a:pt x="171" y="190"/>
                      <a:pt x="281" y="179"/>
                      <a:pt x="392" y="168"/>
                    </a:cubicBezTo>
                    <a:cubicBezTo>
                      <a:pt x="448" y="162"/>
                      <a:pt x="505" y="155"/>
                      <a:pt x="561" y="147"/>
                    </a:cubicBezTo>
                    <a:cubicBezTo>
                      <a:pt x="590" y="143"/>
                      <a:pt x="619" y="138"/>
                      <a:pt x="647" y="133"/>
                    </a:cubicBezTo>
                    <a:cubicBezTo>
                      <a:pt x="662" y="131"/>
                      <a:pt x="676" y="129"/>
                      <a:pt x="690" y="125"/>
                    </a:cubicBezTo>
                    <a:cubicBezTo>
                      <a:pt x="708" y="120"/>
                      <a:pt x="725" y="111"/>
                      <a:pt x="738" y="97"/>
                    </a:cubicBezTo>
                    <a:cubicBezTo>
                      <a:pt x="764" y="78"/>
                      <a:pt x="757" y="28"/>
                      <a:pt x="728" y="16"/>
                    </a:cubicBezTo>
                    <a:cubicBezTo>
                      <a:pt x="711" y="6"/>
                      <a:pt x="692" y="2"/>
                      <a:pt x="67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" name="Google Shape;92;p9"/>
              <p:cNvSpPr/>
              <p:nvPr/>
            </p:nvSpPr>
            <p:spPr>
              <a:xfrm>
                <a:off x="2720900" y="1795025"/>
                <a:ext cx="17325" cy="6625"/>
              </a:xfrm>
              <a:custGeom>
                <a:rect b="b" l="l" r="r" t="t"/>
                <a:pathLst>
                  <a:path extrusionOk="0" h="265" w="693">
                    <a:moveTo>
                      <a:pt x="590" y="0"/>
                    </a:moveTo>
                    <a:cubicBezTo>
                      <a:pt x="573" y="3"/>
                      <a:pt x="557" y="5"/>
                      <a:pt x="541" y="10"/>
                    </a:cubicBezTo>
                    <a:lnTo>
                      <a:pt x="471" y="23"/>
                    </a:lnTo>
                    <a:cubicBezTo>
                      <a:pt x="426" y="34"/>
                      <a:pt x="380" y="43"/>
                      <a:pt x="335" y="54"/>
                    </a:cubicBezTo>
                    <a:lnTo>
                      <a:pt x="62" y="121"/>
                    </a:lnTo>
                    <a:cubicBezTo>
                      <a:pt x="23" y="133"/>
                      <a:pt x="0" y="172"/>
                      <a:pt x="11" y="211"/>
                    </a:cubicBezTo>
                    <a:cubicBezTo>
                      <a:pt x="20" y="244"/>
                      <a:pt x="51" y="265"/>
                      <a:pt x="83" y="265"/>
                    </a:cubicBezTo>
                    <a:cubicBezTo>
                      <a:pt x="89" y="265"/>
                      <a:pt x="94" y="264"/>
                      <a:pt x="100" y="263"/>
                    </a:cubicBezTo>
                    <a:lnTo>
                      <a:pt x="100" y="264"/>
                    </a:lnTo>
                    <a:lnTo>
                      <a:pt x="377" y="204"/>
                    </a:lnTo>
                    <a:cubicBezTo>
                      <a:pt x="423" y="195"/>
                      <a:pt x="468" y="185"/>
                      <a:pt x="512" y="173"/>
                    </a:cubicBezTo>
                    <a:lnTo>
                      <a:pt x="581" y="156"/>
                    </a:lnTo>
                    <a:cubicBezTo>
                      <a:pt x="608" y="150"/>
                      <a:pt x="633" y="139"/>
                      <a:pt x="656" y="124"/>
                    </a:cubicBezTo>
                    <a:cubicBezTo>
                      <a:pt x="680" y="109"/>
                      <a:pt x="692" y="79"/>
                      <a:pt x="685" y="51"/>
                    </a:cubicBezTo>
                    <a:cubicBezTo>
                      <a:pt x="676" y="25"/>
                      <a:pt x="652" y="6"/>
                      <a:pt x="624" y="5"/>
                    </a:cubicBezTo>
                    <a:cubicBezTo>
                      <a:pt x="613" y="3"/>
                      <a:pt x="601" y="2"/>
                      <a:pt x="59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93" name="Google Shape;93;p9"/>
          <p:cNvSpPr txBox="1"/>
          <p:nvPr>
            <p:ph type="ctrTitle"/>
          </p:nvPr>
        </p:nvSpPr>
        <p:spPr>
          <a:xfrm flipH="1">
            <a:off x="2923200" y="1859675"/>
            <a:ext cx="3297600" cy="103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94" name="Google Shape;94;p9"/>
          <p:cNvSpPr txBox="1"/>
          <p:nvPr>
            <p:ph idx="1" type="subTitle"/>
          </p:nvPr>
        </p:nvSpPr>
        <p:spPr>
          <a:xfrm flipH="1">
            <a:off x="2923175" y="3084413"/>
            <a:ext cx="3297600" cy="67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 sz="1400">
                <a:solidFill>
                  <a:schemeClr val="accent4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 sz="1400">
                <a:solidFill>
                  <a:schemeClr val="accent4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 sz="1400">
                <a:solidFill>
                  <a:schemeClr val="accent4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 sz="1400">
                <a:solidFill>
                  <a:schemeClr val="accent4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 sz="1400">
                <a:solidFill>
                  <a:schemeClr val="accent4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 sz="1400">
                <a:solidFill>
                  <a:schemeClr val="accent4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 sz="1400">
                <a:solidFill>
                  <a:schemeClr val="accent4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 sz="1400">
                <a:solidFill>
                  <a:schemeClr val="accent4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 sz="1400">
                <a:solidFill>
                  <a:schemeClr val="accent4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0"/>
          <p:cNvSpPr txBox="1"/>
          <p:nvPr>
            <p:ph type="title"/>
          </p:nvPr>
        </p:nvSpPr>
        <p:spPr>
          <a:xfrm>
            <a:off x="3790950" y="710225"/>
            <a:ext cx="4633200" cy="101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theme" Target="../theme/theme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Chelsea Market"/>
              <a:buNone/>
              <a:defRPr sz="2800">
                <a:solidFill>
                  <a:schemeClr val="accent2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Chelsea Market"/>
              <a:buNone/>
              <a:defRPr sz="2800">
                <a:solidFill>
                  <a:schemeClr val="accent2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Chelsea Market"/>
              <a:buNone/>
              <a:defRPr sz="2800">
                <a:solidFill>
                  <a:schemeClr val="accent2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Chelsea Market"/>
              <a:buNone/>
              <a:defRPr sz="2800">
                <a:solidFill>
                  <a:schemeClr val="accent2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Chelsea Market"/>
              <a:buNone/>
              <a:defRPr sz="2800">
                <a:solidFill>
                  <a:schemeClr val="accent2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Chelsea Market"/>
              <a:buNone/>
              <a:defRPr sz="2800">
                <a:solidFill>
                  <a:schemeClr val="accent2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Chelsea Market"/>
              <a:buNone/>
              <a:defRPr sz="2800">
                <a:solidFill>
                  <a:schemeClr val="accent2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Chelsea Market"/>
              <a:buNone/>
              <a:defRPr sz="2800">
                <a:solidFill>
                  <a:schemeClr val="accent2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Chelsea Market"/>
              <a:buNone/>
              <a:defRPr sz="2800">
                <a:solidFill>
                  <a:schemeClr val="accent2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Josefin Slab"/>
              <a:buChar char="●"/>
              <a:defRPr sz="1800">
                <a:solidFill>
                  <a:schemeClr val="accent4"/>
                </a:solidFill>
                <a:latin typeface="Josefin Slab"/>
                <a:ea typeface="Josefin Slab"/>
                <a:cs typeface="Josefin Slab"/>
                <a:sym typeface="Josefin Slab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Josefin Slab"/>
              <a:buChar char="○"/>
              <a:defRPr>
                <a:solidFill>
                  <a:schemeClr val="accent4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Josefin Slab"/>
              <a:buChar char="■"/>
              <a:defRPr>
                <a:solidFill>
                  <a:schemeClr val="accent4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Josefin Slab"/>
              <a:buChar char="●"/>
              <a:defRPr>
                <a:solidFill>
                  <a:schemeClr val="accent4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Josefin Slab"/>
              <a:buChar char="○"/>
              <a:defRPr>
                <a:solidFill>
                  <a:schemeClr val="accent4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Josefin Slab"/>
              <a:buChar char="■"/>
              <a:defRPr>
                <a:solidFill>
                  <a:schemeClr val="accent4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Josefin Slab"/>
              <a:buChar char="●"/>
              <a:defRPr>
                <a:solidFill>
                  <a:schemeClr val="accent4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Josefin Slab"/>
              <a:buChar char="○"/>
              <a:defRPr>
                <a:solidFill>
                  <a:schemeClr val="accent4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4"/>
              </a:buClr>
              <a:buSzPts val="1400"/>
              <a:buFont typeface="Josefin Slab"/>
              <a:buChar char="■"/>
              <a:defRPr>
                <a:solidFill>
                  <a:schemeClr val="accent4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</p:sldLayoutIdLst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2"/>
          <p:cNvSpPr txBox="1"/>
          <p:nvPr>
            <p:ph type="ctrTitle"/>
          </p:nvPr>
        </p:nvSpPr>
        <p:spPr>
          <a:xfrm>
            <a:off x="4342975" y="1491575"/>
            <a:ext cx="3695100" cy="188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b="1" lang="en"/>
              <a:t>South Auckland</a:t>
            </a:r>
            <a:endParaRPr b="1"/>
          </a:p>
        </p:txBody>
      </p:sp>
      <p:sp>
        <p:nvSpPr>
          <p:cNvPr id="324" name="Google Shape;324;p32"/>
          <p:cNvSpPr txBox="1"/>
          <p:nvPr>
            <p:ph idx="1" type="subTitle"/>
          </p:nvPr>
        </p:nvSpPr>
        <p:spPr>
          <a:xfrm>
            <a:off x="6291800" y="4333150"/>
            <a:ext cx="2656200" cy="67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b="1" lang="en">
                <a:solidFill>
                  <a:srgbClr val="666666"/>
                </a:solidFill>
              </a:rPr>
              <a:t>Cherie, Jessie &amp; Dharshna</a:t>
            </a:r>
            <a:endParaRPr b="1"/>
          </a:p>
        </p:txBody>
      </p:sp>
      <p:grpSp>
        <p:nvGrpSpPr>
          <p:cNvPr id="325" name="Google Shape;325;p32"/>
          <p:cNvGrpSpPr/>
          <p:nvPr/>
        </p:nvGrpSpPr>
        <p:grpSpPr>
          <a:xfrm>
            <a:off x="1108086" y="4077871"/>
            <a:ext cx="1165945" cy="925787"/>
            <a:chOff x="4725050" y="4107925"/>
            <a:chExt cx="398900" cy="316725"/>
          </a:xfrm>
        </p:grpSpPr>
        <p:sp>
          <p:nvSpPr>
            <p:cNvPr id="326" name="Google Shape;326;p32"/>
            <p:cNvSpPr/>
            <p:nvPr/>
          </p:nvSpPr>
          <p:spPr>
            <a:xfrm>
              <a:off x="4725050" y="4107925"/>
              <a:ext cx="398900" cy="232975"/>
            </a:xfrm>
            <a:custGeom>
              <a:rect b="b" l="l" r="r" t="t"/>
              <a:pathLst>
                <a:path extrusionOk="0" h="9319" w="15956">
                  <a:moveTo>
                    <a:pt x="7919" y="1"/>
                  </a:moveTo>
                  <a:cubicBezTo>
                    <a:pt x="6674" y="1"/>
                    <a:pt x="5425" y="185"/>
                    <a:pt x="4303" y="548"/>
                  </a:cubicBezTo>
                  <a:cubicBezTo>
                    <a:pt x="3756" y="724"/>
                    <a:pt x="3235" y="939"/>
                    <a:pt x="2783" y="1211"/>
                  </a:cubicBezTo>
                  <a:cubicBezTo>
                    <a:pt x="1975" y="1692"/>
                    <a:pt x="1329" y="2406"/>
                    <a:pt x="932" y="3258"/>
                  </a:cubicBezTo>
                  <a:cubicBezTo>
                    <a:pt x="0" y="5237"/>
                    <a:pt x="795" y="7718"/>
                    <a:pt x="3444" y="8773"/>
                  </a:cubicBezTo>
                  <a:cubicBezTo>
                    <a:pt x="4426" y="9163"/>
                    <a:pt x="5521" y="9318"/>
                    <a:pt x="6649" y="9318"/>
                  </a:cubicBezTo>
                  <a:cubicBezTo>
                    <a:pt x="8094" y="9318"/>
                    <a:pt x="9592" y="9063"/>
                    <a:pt x="10975" y="8718"/>
                  </a:cubicBezTo>
                  <a:lnTo>
                    <a:pt x="10975" y="8718"/>
                  </a:lnTo>
                  <a:lnTo>
                    <a:pt x="9264" y="9159"/>
                  </a:lnTo>
                  <a:cubicBezTo>
                    <a:pt x="9282" y="9159"/>
                    <a:pt x="9301" y="9159"/>
                    <a:pt x="9319" y="9159"/>
                  </a:cubicBezTo>
                  <a:cubicBezTo>
                    <a:pt x="12107" y="9159"/>
                    <a:pt x="14699" y="7684"/>
                    <a:pt x="15325" y="5847"/>
                  </a:cubicBezTo>
                  <a:cubicBezTo>
                    <a:pt x="15956" y="3998"/>
                    <a:pt x="14658" y="1956"/>
                    <a:pt x="12336" y="888"/>
                  </a:cubicBezTo>
                  <a:cubicBezTo>
                    <a:pt x="11043" y="293"/>
                    <a:pt x="9484" y="1"/>
                    <a:pt x="79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32"/>
            <p:cNvSpPr/>
            <p:nvPr/>
          </p:nvSpPr>
          <p:spPr>
            <a:xfrm>
              <a:off x="4913100" y="4172025"/>
              <a:ext cx="21550" cy="252625"/>
            </a:xfrm>
            <a:custGeom>
              <a:rect b="b" l="l" r="r" t="t"/>
              <a:pathLst>
                <a:path extrusionOk="0" h="10105" w="862">
                  <a:moveTo>
                    <a:pt x="647" y="1"/>
                  </a:moveTo>
                  <a:cubicBezTo>
                    <a:pt x="568" y="1"/>
                    <a:pt x="488" y="21"/>
                    <a:pt x="479" y="59"/>
                  </a:cubicBezTo>
                  <a:cubicBezTo>
                    <a:pt x="398" y="424"/>
                    <a:pt x="398" y="795"/>
                    <a:pt x="378" y="1162"/>
                  </a:cubicBezTo>
                  <a:cubicBezTo>
                    <a:pt x="358" y="1520"/>
                    <a:pt x="339" y="1878"/>
                    <a:pt x="319" y="2236"/>
                  </a:cubicBezTo>
                  <a:cubicBezTo>
                    <a:pt x="246" y="3531"/>
                    <a:pt x="222" y="4827"/>
                    <a:pt x="174" y="6123"/>
                  </a:cubicBezTo>
                  <a:cubicBezTo>
                    <a:pt x="150" y="6771"/>
                    <a:pt x="125" y="7421"/>
                    <a:pt x="101" y="8071"/>
                  </a:cubicBezTo>
                  <a:cubicBezTo>
                    <a:pt x="90" y="8394"/>
                    <a:pt x="77" y="8717"/>
                    <a:pt x="66" y="9039"/>
                  </a:cubicBezTo>
                  <a:cubicBezTo>
                    <a:pt x="60" y="9200"/>
                    <a:pt x="53" y="9362"/>
                    <a:pt x="42" y="9523"/>
                  </a:cubicBezTo>
                  <a:cubicBezTo>
                    <a:pt x="33" y="9685"/>
                    <a:pt x="0" y="9848"/>
                    <a:pt x="55" y="10008"/>
                  </a:cubicBezTo>
                  <a:cubicBezTo>
                    <a:pt x="71" y="10056"/>
                    <a:pt x="145" y="10096"/>
                    <a:pt x="290" y="10105"/>
                  </a:cubicBezTo>
                  <a:cubicBezTo>
                    <a:pt x="298" y="10105"/>
                    <a:pt x="306" y="10105"/>
                    <a:pt x="315" y="10105"/>
                  </a:cubicBezTo>
                  <a:cubicBezTo>
                    <a:pt x="430" y="10105"/>
                    <a:pt x="568" y="10077"/>
                    <a:pt x="587" y="10034"/>
                  </a:cubicBezTo>
                  <a:cubicBezTo>
                    <a:pt x="661" y="9845"/>
                    <a:pt x="639" y="9659"/>
                    <a:pt x="639" y="9470"/>
                  </a:cubicBezTo>
                  <a:cubicBezTo>
                    <a:pt x="639" y="9290"/>
                    <a:pt x="644" y="9112"/>
                    <a:pt x="650" y="8932"/>
                  </a:cubicBezTo>
                  <a:cubicBezTo>
                    <a:pt x="659" y="8569"/>
                    <a:pt x="668" y="8205"/>
                    <a:pt x="679" y="7843"/>
                  </a:cubicBezTo>
                  <a:cubicBezTo>
                    <a:pt x="712" y="6547"/>
                    <a:pt x="747" y="5253"/>
                    <a:pt x="784" y="3958"/>
                  </a:cubicBezTo>
                  <a:cubicBezTo>
                    <a:pt x="802" y="3307"/>
                    <a:pt x="826" y="2657"/>
                    <a:pt x="833" y="2007"/>
                  </a:cubicBezTo>
                  <a:cubicBezTo>
                    <a:pt x="835" y="1684"/>
                    <a:pt x="846" y="1366"/>
                    <a:pt x="841" y="1041"/>
                  </a:cubicBezTo>
                  <a:cubicBezTo>
                    <a:pt x="835" y="714"/>
                    <a:pt x="861" y="384"/>
                    <a:pt x="809" y="59"/>
                  </a:cubicBezTo>
                  <a:cubicBezTo>
                    <a:pt x="802" y="20"/>
                    <a:pt x="725" y="1"/>
                    <a:pt x="6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32"/>
            <p:cNvSpPr/>
            <p:nvPr/>
          </p:nvSpPr>
          <p:spPr>
            <a:xfrm>
              <a:off x="4796700" y="4226125"/>
              <a:ext cx="220125" cy="95400"/>
            </a:xfrm>
            <a:custGeom>
              <a:rect b="b" l="l" r="r" t="t"/>
              <a:pathLst>
                <a:path extrusionOk="0" h="3816" w="8805">
                  <a:moveTo>
                    <a:pt x="303" y="1"/>
                  </a:moveTo>
                  <a:cubicBezTo>
                    <a:pt x="152" y="1"/>
                    <a:pt x="1" y="117"/>
                    <a:pt x="108" y="217"/>
                  </a:cubicBezTo>
                  <a:cubicBezTo>
                    <a:pt x="429" y="515"/>
                    <a:pt x="795" y="792"/>
                    <a:pt x="1142" y="1078"/>
                  </a:cubicBezTo>
                  <a:lnTo>
                    <a:pt x="2150" y="1908"/>
                  </a:lnTo>
                  <a:cubicBezTo>
                    <a:pt x="2752" y="2402"/>
                    <a:pt x="3339" y="2905"/>
                    <a:pt x="3956" y="3390"/>
                  </a:cubicBezTo>
                  <a:cubicBezTo>
                    <a:pt x="4186" y="3570"/>
                    <a:pt x="4498" y="3759"/>
                    <a:pt x="4856" y="3805"/>
                  </a:cubicBezTo>
                  <a:cubicBezTo>
                    <a:pt x="4906" y="3812"/>
                    <a:pt x="4956" y="3816"/>
                    <a:pt x="5006" y="3816"/>
                  </a:cubicBezTo>
                  <a:cubicBezTo>
                    <a:pt x="5128" y="3816"/>
                    <a:pt x="5250" y="3795"/>
                    <a:pt x="5366" y="3752"/>
                  </a:cubicBezTo>
                  <a:cubicBezTo>
                    <a:pt x="5541" y="3687"/>
                    <a:pt x="5649" y="3570"/>
                    <a:pt x="5752" y="3458"/>
                  </a:cubicBezTo>
                  <a:cubicBezTo>
                    <a:pt x="6266" y="2911"/>
                    <a:pt x="6778" y="2362"/>
                    <a:pt x="7283" y="1813"/>
                  </a:cubicBezTo>
                  <a:cubicBezTo>
                    <a:pt x="7790" y="1264"/>
                    <a:pt x="8315" y="722"/>
                    <a:pt x="8765" y="151"/>
                  </a:cubicBezTo>
                  <a:lnTo>
                    <a:pt x="8765" y="149"/>
                  </a:lnTo>
                  <a:cubicBezTo>
                    <a:pt x="8804" y="99"/>
                    <a:pt x="8748" y="59"/>
                    <a:pt x="8685" y="59"/>
                  </a:cubicBezTo>
                  <a:cubicBezTo>
                    <a:pt x="8657" y="59"/>
                    <a:pt x="8627" y="67"/>
                    <a:pt x="8605" y="87"/>
                  </a:cubicBezTo>
                  <a:cubicBezTo>
                    <a:pt x="7988" y="636"/>
                    <a:pt x="7445" y="1227"/>
                    <a:pt x="6885" y="1802"/>
                  </a:cubicBezTo>
                  <a:cubicBezTo>
                    <a:pt x="6383" y="2318"/>
                    <a:pt x="5888" y="2839"/>
                    <a:pt x="5388" y="3357"/>
                  </a:cubicBezTo>
                  <a:cubicBezTo>
                    <a:pt x="5306" y="3441"/>
                    <a:pt x="5216" y="3535"/>
                    <a:pt x="5054" y="3546"/>
                  </a:cubicBezTo>
                  <a:cubicBezTo>
                    <a:pt x="5039" y="3547"/>
                    <a:pt x="5025" y="3548"/>
                    <a:pt x="5010" y="3548"/>
                  </a:cubicBezTo>
                  <a:cubicBezTo>
                    <a:pt x="4878" y="3548"/>
                    <a:pt x="4748" y="3497"/>
                    <a:pt x="4643" y="3447"/>
                  </a:cubicBezTo>
                  <a:cubicBezTo>
                    <a:pt x="4322" y="3300"/>
                    <a:pt x="4096" y="3065"/>
                    <a:pt x="3855" y="2865"/>
                  </a:cubicBezTo>
                  <a:lnTo>
                    <a:pt x="2150" y="1453"/>
                  </a:lnTo>
                  <a:lnTo>
                    <a:pt x="1301" y="746"/>
                  </a:lnTo>
                  <a:cubicBezTo>
                    <a:pt x="1017" y="511"/>
                    <a:pt x="743" y="267"/>
                    <a:pt x="442" y="43"/>
                  </a:cubicBezTo>
                  <a:cubicBezTo>
                    <a:pt x="402" y="13"/>
                    <a:pt x="352" y="1"/>
                    <a:pt x="3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32"/>
            <p:cNvSpPr/>
            <p:nvPr/>
          </p:nvSpPr>
          <p:spPr>
            <a:xfrm>
              <a:off x="4891150" y="4191050"/>
              <a:ext cx="85575" cy="46575"/>
            </a:xfrm>
            <a:custGeom>
              <a:rect b="b" l="l" r="r" t="t"/>
              <a:pathLst>
                <a:path extrusionOk="0" h="1863" w="3423">
                  <a:moveTo>
                    <a:pt x="3315" y="0"/>
                  </a:moveTo>
                  <a:cubicBezTo>
                    <a:pt x="3297" y="0"/>
                    <a:pt x="3278" y="4"/>
                    <a:pt x="3261" y="14"/>
                  </a:cubicBezTo>
                  <a:cubicBezTo>
                    <a:pt x="3208" y="49"/>
                    <a:pt x="3147" y="69"/>
                    <a:pt x="3099" y="104"/>
                  </a:cubicBezTo>
                  <a:cubicBezTo>
                    <a:pt x="3050" y="137"/>
                    <a:pt x="3009" y="172"/>
                    <a:pt x="2960" y="205"/>
                  </a:cubicBezTo>
                  <a:cubicBezTo>
                    <a:pt x="2870" y="269"/>
                    <a:pt x="2785" y="335"/>
                    <a:pt x="2701" y="401"/>
                  </a:cubicBezTo>
                  <a:cubicBezTo>
                    <a:pt x="2536" y="537"/>
                    <a:pt x="2374" y="673"/>
                    <a:pt x="2211" y="809"/>
                  </a:cubicBezTo>
                  <a:cubicBezTo>
                    <a:pt x="1942" y="1039"/>
                    <a:pt x="1669" y="1266"/>
                    <a:pt x="1405" y="1499"/>
                  </a:cubicBezTo>
                  <a:lnTo>
                    <a:pt x="1405" y="1499"/>
                  </a:lnTo>
                  <a:lnTo>
                    <a:pt x="920" y="1104"/>
                  </a:lnTo>
                  <a:lnTo>
                    <a:pt x="602" y="844"/>
                  </a:lnTo>
                  <a:cubicBezTo>
                    <a:pt x="551" y="803"/>
                    <a:pt x="503" y="761"/>
                    <a:pt x="450" y="721"/>
                  </a:cubicBezTo>
                  <a:cubicBezTo>
                    <a:pt x="386" y="673"/>
                    <a:pt x="323" y="656"/>
                    <a:pt x="239" y="627"/>
                  </a:cubicBezTo>
                  <a:cubicBezTo>
                    <a:pt x="219" y="621"/>
                    <a:pt x="197" y="618"/>
                    <a:pt x="175" y="618"/>
                  </a:cubicBezTo>
                  <a:cubicBezTo>
                    <a:pt x="85" y="618"/>
                    <a:pt x="0" y="669"/>
                    <a:pt x="31" y="737"/>
                  </a:cubicBezTo>
                  <a:cubicBezTo>
                    <a:pt x="55" y="794"/>
                    <a:pt x="66" y="847"/>
                    <a:pt x="121" y="895"/>
                  </a:cubicBezTo>
                  <a:cubicBezTo>
                    <a:pt x="176" y="941"/>
                    <a:pt x="235" y="985"/>
                    <a:pt x="290" y="1031"/>
                  </a:cubicBezTo>
                  <a:lnTo>
                    <a:pt x="610" y="1290"/>
                  </a:lnTo>
                  <a:lnTo>
                    <a:pt x="1269" y="1822"/>
                  </a:lnTo>
                  <a:cubicBezTo>
                    <a:pt x="1305" y="1851"/>
                    <a:pt x="1352" y="1863"/>
                    <a:pt x="1399" y="1863"/>
                  </a:cubicBezTo>
                  <a:cubicBezTo>
                    <a:pt x="1473" y="1863"/>
                    <a:pt x="1549" y="1833"/>
                    <a:pt x="1592" y="1793"/>
                  </a:cubicBezTo>
                  <a:cubicBezTo>
                    <a:pt x="1897" y="1512"/>
                    <a:pt x="2194" y="1224"/>
                    <a:pt x="2503" y="943"/>
                  </a:cubicBezTo>
                  <a:cubicBezTo>
                    <a:pt x="2659" y="803"/>
                    <a:pt x="2815" y="664"/>
                    <a:pt x="2971" y="524"/>
                  </a:cubicBezTo>
                  <a:cubicBezTo>
                    <a:pt x="3042" y="458"/>
                    <a:pt x="3110" y="390"/>
                    <a:pt x="3178" y="322"/>
                  </a:cubicBezTo>
                  <a:cubicBezTo>
                    <a:pt x="3215" y="284"/>
                    <a:pt x="3257" y="247"/>
                    <a:pt x="3294" y="208"/>
                  </a:cubicBezTo>
                  <a:cubicBezTo>
                    <a:pt x="3331" y="168"/>
                    <a:pt x="3351" y="124"/>
                    <a:pt x="3386" y="85"/>
                  </a:cubicBezTo>
                  <a:lnTo>
                    <a:pt x="3386" y="80"/>
                  </a:lnTo>
                  <a:cubicBezTo>
                    <a:pt x="3423" y="39"/>
                    <a:pt x="3371" y="0"/>
                    <a:pt x="33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32"/>
            <p:cNvSpPr/>
            <p:nvPr/>
          </p:nvSpPr>
          <p:spPr>
            <a:xfrm>
              <a:off x="5026525" y="4154875"/>
              <a:ext cx="7775" cy="6075"/>
            </a:xfrm>
            <a:custGeom>
              <a:rect b="b" l="l" r="r" t="t"/>
              <a:pathLst>
                <a:path extrusionOk="0" h="243" w="311">
                  <a:moveTo>
                    <a:pt x="157" y="1"/>
                  </a:moveTo>
                  <a:cubicBezTo>
                    <a:pt x="1" y="1"/>
                    <a:pt x="1" y="242"/>
                    <a:pt x="157" y="242"/>
                  </a:cubicBezTo>
                  <a:cubicBezTo>
                    <a:pt x="310" y="242"/>
                    <a:pt x="310" y="1"/>
                    <a:pt x="1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32"/>
            <p:cNvSpPr/>
            <p:nvPr/>
          </p:nvSpPr>
          <p:spPr>
            <a:xfrm>
              <a:off x="5002150" y="4132700"/>
              <a:ext cx="9075" cy="8975"/>
            </a:xfrm>
            <a:custGeom>
              <a:rect b="b" l="l" r="r" t="t"/>
              <a:pathLst>
                <a:path extrusionOk="0" h="359" w="363">
                  <a:moveTo>
                    <a:pt x="207" y="1"/>
                  </a:moveTo>
                  <a:cubicBezTo>
                    <a:pt x="150" y="1"/>
                    <a:pt x="99" y="29"/>
                    <a:pt x="73" y="77"/>
                  </a:cubicBezTo>
                  <a:lnTo>
                    <a:pt x="22" y="143"/>
                  </a:lnTo>
                  <a:cubicBezTo>
                    <a:pt x="11" y="159"/>
                    <a:pt x="7" y="178"/>
                    <a:pt x="5" y="196"/>
                  </a:cubicBezTo>
                  <a:cubicBezTo>
                    <a:pt x="1" y="216"/>
                    <a:pt x="3" y="236"/>
                    <a:pt x="9" y="253"/>
                  </a:cubicBezTo>
                  <a:lnTo>
                    <a:pt x="22" y="288"/>
                  </a:lnTo>
                  <a:lnTo>
                    <a:pt x="44" y="317"/>
                  </a:lnTo>
                  <a:cubicBezTo>
                    <a:pt x="58" y="330"/>
                    <a:pt x="73" y="341"/>
                    <a:pt x="91" y="345"/>
                  </a:cubicBezTo>
                  <a:cubicBezTo>
                    <a:pt x="102" y="352"/>
                    <a:pt x="115" y="356"/>
                    <a:pt x="128" y="356"/>
                  </a:cubicBezTo>
                  <a:cubicBezTo>
                    <a:pt x="135" y="358"/>
                    <a:pt x="142" y="359"/>
                    <a:pt x="149" y="359"/>
                  </a:cubicBezTo>
                  <a:cubicBezTo>
                    <a:pt x="160" y="359"/>
                    <a:pt x="172" y="357"/>
                    <a:pt x="183" y="354"/>
                  </a:cubicBezTo>
                  <a:lnTo>
                    <a:pt x="218" y="339"/>
                  </a:lnTo>
                  <a:lnTo>
                    <a:pt x="284" y="288"/>
                  </a:lnTo>
                  <a:cubicBezTo>
                    <a:pt x="332" y="262"/>
                    <a:pt x="361" y="211"/>
                    <a:pt x="361" y="157"/>
                  </a:cubicBezTo>
                  <a:cubicBezTo>
                    <a:pt x="363" y="135"/>
                    <a:pt x="356" y="115"/>
                    <a:pt x="347" y="95"/>
                  </a:cubicBezTo>
                  <a:cubicBezTo>
                    <a:pt x="341" y="77"/>
                    <a:pt x="330" y="60"/>
                    <a:pt x="315" y="47"/>
                  </a:cubicBezTo>
                  <a:cubicBezTo>
                    <a:pt x="297" y="27"/>
                    <a:pt x="273" y="14"/>
                    <a:pt x="246" y="5"/>
                  </a:cubicBezTo>
                  <a:lnTo>
                    <a:pt x="2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32"/>
            <p:cNvSpPr/>
            <p:nvPr/>
          </p:nvSpPr>
          <p:spPr>
            <a:xfrm>
              <a:off x="4996825" y="4178825"/>
              <a:ext cx="10300" cy="7975"/>
            </a:xfrm>
            <a:custGeom>
              <a:rect b="b" l="l" r="r" t="t"/>
              <a:pathLst>
                <a:path extrusionOk="0" h="319" w="412">
                  <a:moveTo>
                    <a:pt x="205" y="0"/>
                  </a:moveTo>
                  <a:cubicBezTo>
                    <a:pt x="0" y="0"/>
                    <a:pt x="0" y="319"/>
                    <a:pt x="205" y="319"/>
                  </a:cubicBezTo>
                  <a:cubicBezTo>
                    <a:pt x="411" y="319"/>
                    <a:pt x="411" y="0"/>
                    <a:pt x="2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33" name="Google Shape;333;p32"/>
          <p:cNvPicPr preferRelativeResize="0"/>
          <p:nvPr/>
        </p:nvPicPr>
        <p:blipFill rotWithShape="1">
          <a:blip r:embed="rId3">
            <a:alphaModFix/>
          </a:blip>
          <a:srcRect b="1729" l="0" r="0" t="0"/>
          <a:stretch/>
        </p:blipFill>
        <p:spPr>
          <a:xfrm>
            <a:off x="0" y="0"/>
            <a:ext cx="3695100" cy="5144306"/>
          </a:xfrm>
          <a:prstGeom prst="rect">
            <a:avLst/>
          </a:prstGeom>
          <a:noFill/>
          <a:ln cap="flat" cmpd="sng" w="28575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8999"/>
              </a:srgbClr>
            </a:outerShdw>
          </a:effec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3"/>
          <p:cNvSpPr txBox="1"/>
          <p:nvPr>
            <p:ph type="title"/>
          </p:nvPr>
        </p:nvSpPr>
        <p:spPr>
          <a:xfrm>
            <a:off x="583275" y="-524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Framing the system</a:t>
            </a:r>
            <a:endParaRPr/>
          </a:p>
        </p:txBody>
      </p:sp>
      <p:grpSp>
        <p:nvGrpSpPr>
          <p:cNvPr id="339" name="Google Shape;339;p33"/>
          <p:cNvGrpSpPr/>
          <p:nvPr/>
        </p:nvGrpSpPr>
        <p:grpSpPr>
          <a:xfrm flipH="1">
            <a:off x="8006924" y="4165965"/>
            <a:ext cx="1137071" cy="934584"/>
            <a:chOff x="7514750" y="4210883"/>
            <a:chExt cx="953999" cy="769838"/>
          </a:xfrm>
        </p:grpSpPr>
        <p:sp>
          <p:nvSpPr>
            <p:cNvPr id="340" name="Google Shape;340;p33"/>
            <p:cNvSpPr/>
            <p:nvPr/>
          </p:nvSpPr>
          <p:spPr>
            <a:xfrm>
              <a:off x="8024561" y="4469182"/>
              <a:ext cx="243136" cy="460933"/>
            </a:xfrm>
            <a:custGeom>
              <a:rect b="b" l="l" r="r" t="t"/>
              <a:pathLst>
                <a:path extrusionOk="0" h="6385" w="3368">
                  <a:moveTo>
                    <a:pt x="2453" y="0"/>
                  </a:moveTo>
                  <a:cubicBezTo>
                    <a:pt x="1997" y="0"/>
                    <a:pt x="1513" y="355"/>
                    <a:pt x="1213" y="747"/>
                  </a:cubicBezTo>
                  <a:cubicBezTo>
                    <a:pt x="554" y="1606"/>
                    <a:pt x="225" y="2680"/>
                    <a:pt x="102" y="3754"/>
                  </a:cubicBezTo>
                  <a:cubicBezTo>
                    <a:pt x="1" y="4626"/>
                    <a:pt x="29" y="5506"/>
                    <a:pt x="82" y="6385"/>
                  </a:cubicBezTo>
                  <a:cubicBezTo>
                    <a:pt x="480" y="6365"/>
                    <a:pt x="879" y="6352"/>
                    <a:pt x="1279" y="6347"/>
                  </a:cubicBezTo>
                  <a:lnTo>
                    <a:pt x="1677" y="6341"/>
                  </a:lnTo>
                  <a:cubicBezTo>
                    <a:pt x="2537" y="4946"/>
                    <a:pt x="3021" y="3326"/>
                    <a:pt x="3273" y="1698"/>
                  </a:cubicBezTo>
                  <a:cubicBezTo>
                    <a:pt x="3361" y="1132"/>
                    <a:pt x="3368" y="435"/>
                    <a:pt x="2884" y="126"/>
                  </a:cubicBezTo>
                  <a:cubicBezTo>
                    <a:pt x="2748" y="39"/>
                    <a:pt x="2602" y="0"/>
                    <a:pt x="24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33"/>
            <p:cNvSpPr/>
            <p:nvPr/>
          </p:nvSpPr>
          <p:spPr>
            <a:xfrm>
              <a:off x="7780773" y="4269286"/>
              <a:ext cx="284790" cy="657651"/>
            </a:xfrm>
            <a:custGeom>
              <a:rect b="b" l="l" r="r" t="t"/>
              <a:pathLst>
                <a:path extrusionOk="0" h="9110" w="3945">
                  <a:moveTo>
                    <a:pt x="787" y="0"/>
                  </a:moveTo>
                  <a:cubicBezTo>
                    <a:pt x="685" y="0"/>
                    <a:pt x="588" y="26"/>
                    <a:pt x="521" y="101"/>
                  </a:cubicBezTo>
                  <a:cubicBezTo>
                    <a:pt x="466" y="158"/>
                    <a:pt x="444" y="237"/>
                    <a:pt x="424" y="316"/>
                  </a:cubicBezTo>
                  <a:cubicBezTo>
                    <a:pt x="0" y="1964"/>
                    <a:pt x="727" y="3663"/>
                    <a:pt x="1439" y="5207"/>
                  </a:cubicBezTo>
                  <a:lnTo>
                    <a:pt x="3207" y="9053"/>
                  </a:lnTo>
                  <a:lnTo>
                    <a:pt x="3945" y="9110"/>
                  </a:lnTo>
                  <a:cubicBezTo>
                    <a:pt x="3938" y="7406"/>
                    <a:pt x="3804" y="5706"/>
                    <a:pt x="3538" y="4021"/>
                  </a:cubicBezTo>
                  <a:cubicBezTo>
                    <a:pt x="3409" y="3193"/>
                    <a:pt x="3242" y="2357"/>
                    <a:pt x="2851" y="1617"/>
                  </a:cubicBezTo>
                  <a:cubicBezTo>
                    <a:pt x="2460" y="874"/>
                    <a:pt x="1810" y="233"/>
                    <a:pt x="997" y="29"/>
                  </a:cubicBezTo>
                  <a:cubicBezTo>
                    <a:pt x="930" y="13"/>
                    <a:pt x="857" y="0"/>
                    <a:pt x="7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33"/>
            <p:cNvSpPr/>
            <p:nvPr/>
          </p:nvSpPr>
          <p:spPr>
            <a:xfrm>
              <a:off x="8003842" y="4210883"/>
              <a:ext cx="185889" cy="717641"/>
            </a:xfrm>
            <a:custGeom>
              <a:rect b="b" l="l" r="r" t="t"/>
              <a:pathLst>
                <a:path extrusionOk="0" h="9941" w="2575">
                  <a:moveTo>
                    <a:pt x="980" y="0"/>
                  </a:moveTo>
                  <a:cubicBezTo>
                    <a:pt x="972" y="0"/>
                    <a:pt x="964" y="0"/>
                    <a:pt x="956" y="1"/>
                  </a:cubicBezTo>
                  <a:cubicBezTo>
                    <a:pt x="764" y="14"/>
                    <a:pt x="635" y="196"/>
                    <a:pt x="554" y="368"/>
                  </a:cubicBezTo>
                  <a:cubicBezTo>
                    <a:pt x="229" y="1044"/>
                    <a:pt x="198" y="1819"/>
                    <a:pt x="176" y="2571"/>
                  </a:cubicBezTo>
                  <a:cubicBezTo>
                    <a:pt x="125" y="4268"/>
                    <a:pt x="73" y="5966"/>
                    <a:pt x="20" y="7666"/>
                  </a:cubicBezTo>
                  <a:cubicBezTo>
                    <a:pt x="7" y="8129"/>
                    <a:pt x="0" y="8621"/>
                    <a:pt x="235" y="9023"/>
                  </a:cubicBezTo>
                  <a:lnTo>
                    <a:pt x="892" y="9941"/>
                  </a:lnTo>
                  <a:cubicBezTo>
                    <a:pt x="1039" y="9936"/>
                    <a:pt x="1188" y="9932"/>
                    <a:pt x="1338" y="9930"/>
                  </a:cubicBezTo>
                  <a:cubicBezTo>
                    <a:pt x="2295" y="7470"/>
                    <a:pt x="2574" y="4797"/>
                    <a:pt x="2141" y="2193"/>
                  </a:cubicBezTo>
                  <a:cubicBezTo>
                    <a:pt x="2023" y="1492"/>
                    <a:pt x="1841" y="772"/>
                    <a:pt x="1375" y="236"/>
                  </a:cubicBezTo>
                  <a:cubicBezTo>
                    <a:pt x="1271" y="115"/>
                    <a:pt x="1135" y="0"/>
                    <a:pt x="9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33"/>
            <p:cNvSpPr/>
            <p:nvPr/>
          </p:nvSpPr>
          <p:spPr>
            <a:xfrm>
              <a:off x="7731322" y="4624175"/>
              <a:ext cx="309839" cy="312799"/>
            </a:xfrm>
            <a:custGeom>
              <a:rect b="b" l="l" r="r" t="t"/>
              <a:pathLst>
                <a:path extrusionOk="0" h="4333" w="4292">
                  <a:moveTo>
                    <a:pt x="415" y="0"/>
                  </a:moveTo>
                  <a:cubicBezTo>
                    <a:pt x="382" y="0"/>
                    <a:pt x="350" y="5"/>
                    <a:pt x="318" y="17"/>
                  </a:cubicBezTo>
                  <a:cubicBezTo>
                    <a:pt x="171" y="72"/>
                    <a:pt x="112" y="245"/>
                    <a:pt x="90" y="401"/>
                  </a:cubicBezTo>
                  <a:cubicBezTo>
                    <a:pt x="0" y="1073"/>
                    <a:pt x="268" y="1756"/>
                    <a:pt x="679" y="2299"/>
                  </a:cubicBezTo>
                  <a:cubicBezTo>
                    <a:pt x="1089" y="2841"/>
                    <a:pt x="1630" y="3265"/>
                    <a:pt x="2165" y="3684"/>
                  </a:cubicBezTo>
                  <a:lnTo>
                    <a:pt x="2996" y="4332"/>
                  </a:lnTo>
                  <a:cubicBezTo>
                    <a:pt x="3211" y="4306"/>
                    <a:pt x="3426" y="4286"/>
                    <a:pt x="3641" y="4269"/>
                  </a:cubicBezTo>
                  <a:cubicBezTo>
                    <a:pt x="3841" y="4253"/>
                    <a:pt x="4039" y="4242"/>
                    <a:pt x="4239" y="4233"/>
                  </a:cubicBezTo>
                  <a:lnTo>
                    <a:pt x="4291" y="4174"/>
                  </a:lnTo>
                  <a:cubicBezTo>
                    <a:pt x="3859" y="2307"/>
                    <a:pt x="2436" y="702"/>
                    <a:pt x="632" y="50"/>
                  </a:cubicBezTo>
                  <a:cubicBezTo>
                    <a:pt x="563" y="24"/>
                    <a:pt x="488" y="0"/>
                    <a:pt x="4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33"/>
            <p:cNvSpPr/>
            <p:nvPr/>
          </p:nvSpPr>
          <p:spPr>
            <a:xfrm>
              <a:off x="7514750" y="4638613"/>
              <a:ext cx="106264" cy="330053"/>
            </a:xfrm>
            <a:custGeom>
              <a:rect b="b" l="l" r="r" t="t"/>
              <a:pathLst>
                <a:path extrusionOk="0" h="4572" w="1472">
                  <a:moveTo>
                    <a:pt x="262" y="0"/>
                  </a:moveTo>
                  <a:cubicBezTo>
                    <a:pt x="250" y="0"/>
                    <a:pt x="237" y="4"/>
                    <a:pt x="226" y="12"/>
                  </a:cubicBezTo>
                  <a:cubicBezTo>
                    <a:pt x="206" y="32"/>
                    <a:pt x="193" y="61"/>
                    <a:pt x="193" y="91"/>
                  </a:cubicBezTo>
                  <a:cubicBezTo>
                    <a:pt x="0" y="1587"/>
                    <a:pt x="428" y="3155"/>
                    <a:pt x="1357" y="4343"/>
                  </a:cubicBezTo>
                  <a:lnTo>
                    <a:pt x="1346" y="4571"/>
                  </a:lnTo>
                  <a:cubicBezTo>
                    <a:pt x="1410" y="3776"/>
                    <a:pt x="1471" y="2973"/>
                    <a:pt x="1359" y="2182"/>
                  </a:cubicBezTo>
                  <a:cubicBezTo>
                    <a:pt x="1245" y="1391"/>
                    <a:pt x="938" y="603"/>
                    <a:pt x="360" y="52"/>
                  </a:cubicBezTo>
                  <a:cubicBezTo>
                    <a:pt x="333" y="26"/>
                    <a:pt x="296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33"/>
            <p:cNvSpPr/>
            <p:nvPr/>
          </p:nvSpPr>
          <p:spPr>
            <a:xfrm>
              <a:off x="8176666" y="4630600"/>
              <a:ext cx="145607" cy="350122"/>
            </a:xfrm>
            <a:custGeom>
              <a:rect b="b" l="l" r="r" t="t"/>
              <a:pathLst>
                <a:path extrusionOk="0" h="4850" w="2017">
                  <a:moveTo>
                    <a:pt x="1887" y="0"/>
                  </a:moveTo>
                  <a:cubicBezTo>
                    <a:pt x="1384" y="470"/>
                    <a:pt x="870" y="951"/>
                    <a:pt x="540" y="1555"/>
                  </a:cubicBezTo>
                  <a:cubicBezTo>
                    <a:pt x="0" y="2541"/>
                    <a:pt x="7" y="3727"/>
                    <a:pt x="77" y="4849"/>
                  </a:cubicBezTo>
                  <a:lnTo>
                    <a:pt x="514" y="4777"/>
                  </a:lnTo>
                  <a:cubicBezTo>
                    <a:pt x="1212" y="3569"/>
                    <a:pt x="1693" y="2245"/>
                    <a:pt x="1930" y="868"/>
                  </a:cubicBezTo>
                  <a:cubicBezTo>
                    <a:pt x="1981" y="578"/>
                    <a:pt x="2016" y="264"/>
                    <a:pt x="18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33"/>
            <p:cNvSpPr/>
            <p:nvPr/>
          </p:nvSpPr>
          <p:spPr>
            <a:xfrm>
              <a:off x="8367683" y="4462179"/>
              <a:ext cx="101066" cy="466203"/>
            </a:xfrm>
            <a:custGeom>
              <a:rect b="b" l="l" r="r" t="t"/>
              <a:pathLst>
                <a:path extrusionOk="0" h="6458" w="1400">
                  <a:moveTo>
                    <a:pt x="180" y="1"/>
                  </a:moveTo>
                  <a:cubicBezTo>
                    <a:pt x="177" y="1"/>
                    <a:pt x="175" y="1"/>
                    <a:pt x="172" y="1"/>
                  </a:cubicBezTo>
                  <a:cubicBezTo>
                    <a:pt x="38" y="10"/>
                    <a:pt x="0" y="188"/>
                    <a:pt x="0" y="324"/>
                  </a:cubicBezTo>
                  <a:cubicBezTo>
                    <a:pt x="18" y="2386"/>
                    <a:pt x="246" y="4442"/>
                    <a:pt x="679" y="6458"/>
                  </a:cubicBezTo>
                  <a:cubicBezTo>
                    <a:pt x="752" y="6453"/>
                    <a:pt x="824" y="6451"/>
                    <a:pt x="896" y="6449"/>
                  </a:cubicBezTo>
                  <a:cubicBezTo>
                    <a:pt x="1254" y="5537"/>
                    <a:pt x="1399" y="4558"/>
                    <a:pt x="1318" y="3583"/>
                  </a:cubicBezTo>
                  <a:cubicBezTo>
                    <a:pt x="1221" y="2423"/>
                    <a:pt x="806" y="1316"/>
                    <a:pt x="396" y="227"/>
                  </a:cubicBezTo>
                  <a:cubicBezTo>
                    <a:pt x="357" y="122"/>
                    <a:pt x="289" y="1"/>
                    <a:pt x="1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47" name="Google Shape;347;p33"/>
          <p:cNvPicPr preferRelativeResize="0"/>
          <p:nvPr/>
        </p:nvPicPr>
        <p:blipFill rotWithShape="1">
          <a:blip r:embed="rId3">
            <a:alphaModFix/>
          </a:blip>
          <a:srcRect b="8350" l="0" r="0" t="23761"/>
          <a:stretch/>
        </p:blipFill>
        <p:spPr>
          <a:xfrm>
            <a:off x="91250" y="520300"/>
            <a:ext cx="5060244" cy="4580250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33"/>
          <p:cNvSpPr txBox="1"/>
          <p:nvPr/>
        </p:nvSpPr>
        <p:spPr>
          <a:xfrm>
            <a:off x="5274450" y="733050"/>
            <a:ext cx="2951700" cy="38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Josefin Slab"/>
                <a:ea typeface="Josefin Slab"/>
                <a:cs typeface="Josefin Slab"/>
                <a:sym typeface="Josefin Slab"/>
              </a:rPr>
              <a:t>In step 1 of our design process we framed the system using the </a:t>
            </a:r>
            <a:r>
              <a:rPr b="1" lang="en">
                <a:latin typeface="Josefin Slab"/>
                <a:ea typeface="Josefin Slab"/>
                <a:cs typeface="Josefin Slab"/>
                <a:sym typeface="Josefin Slab"/>
              </a:rPr>
              <a:t>rich context template</a:t>
            </a:r>
            <a:r>
              <a:rPr lang="en">
                <a:latin typeface="Josefin Slab"/>
                <a:ea typeface="Josefin Slab"/>
                <a:cs typeface="Josefin Slab"/>
                <a:sym typeface="Josefin Slab"/>
              </a:rPr>
              <a:t>.</a:t>
            </a:r>
            <a:endParaRPr>
              <a:latin typeface="Josefin Slab"/>
              <a:ea typeface="Josefin Slab"/>
              <a:cs typeface="Josefin Slab"/>
              <a:sym typeface="Josefin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Josefin Slab"/>
              <a:ea typeface="Josefin Slab"/>
              <a:cs typeface="Josefin Slab"/>
              <a:sym typeface="Josefin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Josefin Slab"/>
                <a:ea typeface="Josefin Slab"/>
                <a:cs typeface="Josefin Slab"/>
                <a:sym typeface="Josefin Slab"/>
              </a:rPr>
              <a:t>Some </a:t>
            </a:r>
            <a:r>
              <a:rPr b="1" lang="en">
                <a:latin typeface="Josefin Slab"/>
                <a:ea typeface="Josefin Slab"/>
                <a:cs typeface="Josefin Slab"/>
                <a:sym typeface="Josefin Slab"/>
              </a:rPr>
              <a:t>key ideas</a:t>
            </a:r>
            <a:r>
              <a:rPr lang="en">
                <a:latin typeface="Josefin Slab"/>
                <a:ea typeface="Josefin Slab"/>
                <a:cs typeface="Josefin Slab"/>
                <a:sym typeface="Josefin Slab"/>
              </a:rPr>
              <a:t> we thought about are……</a:t>
            </a:r>
            <a:endParaRPr>
              <a:latin typeface="Josefin Slab"/>
              <a:ea typeface="Josefin Slab"/>
              <a:cs typeface="Josefin Slab"/>
              <a:sym typeface="Josefin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Josefin Slab"/>
                <a:ea typeface="Josefin Slab"/>
                <a:cs typeface="Josefin Slab"/>
                <a:sym typeface="Josefin Slab"/>
              </a:rPr>
              <a:t>-South Auckland is a </a:t>
            </a:r>
            <a:r>
              <a:rPr lang="en">
                <a:latin typeface="Josefin Slab"/>
                <a:ea typeface="Josefin Slab"/>
                <a:cs typeface="Josefin Slab"/>
                <a:sym typeface="Josefin Slab"/>
              </a:rPr>
              <a:t>multicultural</a:t>
            </a:r>
            <a:r>
              <a:rPr lang="en">
                <a:latin typeface="Josefin Slab"/>
                <a:ea typeface="Josefin Slab"/>
                <a:cs typeface="Josefin Slab"/>
                <a:sym typeface="Josefin Slab"/>
              </a:rPr>
              <a:t> community (fairly large population) </a:t>
            </a:r>
            <a:endParaRPr>
              <a:latin typeface="Josefin Slab"/>
              <a:ea typeface="Josefin Slab"/>
              <a:cs typeface="Josefin Slab"/>
              <a:sym typeface="Josefin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Josefin Slab"/>
                <a:ea typeface="Josefin Slab"/>
                <a:cs typeface="Josefin Slab"/>
                <a:sym typeface="Josefin Slab"/>
              </a:rPr>
              <a:t>-People tend to view South Auckland as a “low class area”, “dangerous”</a:t>
            </a:r>
            <a:endParaRPr>
              <a:latin typeface="Josefin Slab"/>
              <a:ea typeface="Josefin Slab"/>
              <a:cs typeface="Josefin Slab"/>
              <a:sym typeface="Josefin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Josefin Slab"/>
                <a:ea typeface="Josefin Slab"/>
                <a:cs typeface="Josefin Slab"/>
                <a:sym typeface="Josefin Slab"/>
              </a:rPr>
              <a:t>-Along </a:t>
            </a:r>
            <a:r>
              <a:rPr lang="en">
                <a:latin typeface="Josefin Slab"/>
                <a:ea typeface="Josefin Slab"/>
                <a:cs typeface="Josefin Slab"/>
                <a:sym typeface="Josefin Slab"/>
              </a:rPr>
              <a:t>with being a multicultural community, South Auckland is home to many places/spaces of worship for different cultures and religions</a:t>
            </a:r>
            <a:endParaRPr>
              <a:latin typeface="Josefin Slab"/>
              <a:ea typeface="Josefin Slab"/>
              <a:cs typeface="Josefin Slab"/>
              <a:sym typeface="Josefin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Josefin Slab"/>
                <a:ea typeface="Josefin Slab"/>
                <a:cs typeface="Josefin Slab"/>
                <a:sym typeface="Josefin Slab"/>
              </a:rPr>
              <a:t>-South Auckland has the highest rate of deprivation </a:t>
            </a:r>
            <a:endParaRPr>
              <a:latin typeface="Josefin Slab"/>
              <a:ea typeface="Josefin Slab"/>
              <a:cs typeface="Josefin Slab"/>
              <a:sym typeface="Josefin Slab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34"/>
          <p:cNvSpPr txBox="1"/>
          <p:nvPr>
            <p:ph type="ctrTitle"/>
          </p:nvPr>
        </p:nvSpPr>
        <p:spPr>
          <a:xfrm flipH="1">
            <a:off x="2353200" y="4002475"/>
            <a:ext cx="4437600" cy="36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Listening to the system</a:t>
            </a:r>
            <a:endParaRPr/>
          </a:p>
        </p:txBody>
      </p:sp>
      <p:grpSp>
        <p:nvGrpSpPr>
          <p:cNvPr id="354" name="Google Shape;354;p34"/>
          <p:cNvGrpSpPr/>
          <p:nvPr/>
        </p:nvGrpSpPr>
        <p:grpSpPr>
          <a:xfrm>
            <a:off x="224772" y="509596"/>
            <a:ext cx="3790825" cy="1447509"/>
            <a:chOff x="224772" y="509596"/>
            <a:chExt cx="3790825" cy="1447509"/>
          </a:xfrm>
        </p:grpSpPr>
        <p:grpSp>
          <p:nvGrpSpPr>
            <p:cNvPr id="355" name="Google Shape;355;p34"/>
            <p:cNvGrpSpPr/>
            <p:nvPr/>
          </p:nvGrpSpPr>
          <p:grpSpPr>
            <a:xfrm>
              <a:off x="2219922" y="1563358"/>
              <a:ext cx="239200" cy="60809"/>
              <a:chOff x="2701150" y="1792225"/>
              <a:chExt cx="37075" cy="9425"/>
            </a:xfrm>
          </p:grpSpPr>
          <p:sp>
            <p:nvSpPr>
              <p:cNvPr id="356" name="Google Shape;356;p34"/>
              <p:cNvSpPr/>
              <p:nvPr/>
            </p:nvSpPr>
            <p:spPr>
              <a:xfrm>
                <a:off x="2701150" y="1792225"/>
                <a:ext cx="19100" cy="5050"/>
              </a:xfrm>
              <a:custGeom>
                <a:rect b="b" l="l" r="r" t="t"/>
                <a:pathLst>
                  <a:path extrusionOk="0" h="202" w="764">
                    <a:moveTo>
                      <a:pt x="673" y="1"/>
                    </a:moveTo>
                    <a:cubicBezTo>
                      <a:pt x="659" y="1"/>
                      <a:pt x="644" y="3"/>
                      <a:pt x="630" y="4"/>
                    </a:cubicBezTo>
                    <a:cubicBezTo>
                      <a:pt x="604" y="6"/>
                      <a:pt x="577" y="8"/>
                      <a:pt x="552" y="10"/>
                    </a:cubicBezTo>
                    <a:cubicBezTo>
                      <a:pt x="492" y="17"/>
                      <a:pt x="433" y="26"/>
                      <a:pt x="373" y="35"/>
                    </a:cubicBezTo>
                    <a:cubicBezTo>
                      <a:pt x="264" y="51"/>
                      <a:pt x="155" y="70"/>
                      <a:pt x="45" y="87"/>
                    </a:cubicBezTo>
                    <a:cubicBezTo>
                      <a:pt x="17" y="91"/>
                      <a:pt x="0" y="125"/>
                      <a:pt x="4" y="150"/>
                    </a:cubicBezTo>
                    <a:cubicBezTo>
                      <a:pt x="7" y="175"/>
                      <a:pt x="31" y="201"/>
                      <a:pt x="58" y="201"/>
                    </a:cubicBezTo>
                    <a:cubicBezTo>
                      <a:pt x="59" y="201"/>
                      <a:pt x="60" y="201"/>
                      <a:pt x="61" y="201"/>
                    </a:cubicBezTo>
                    <a:cubicBezTo>
                      <a:pt x="171" y="190"/>
                      <a:pt x="281" y="179"/>
                      <a:pt x="392" y="168"/>
                    </a:cubicBezTo>
                    <a:cubicBezTo>
                      <a:pt x="448" y="162"/>
                      <a:pt x="505" y="155"/>
                      <a:pt x="561" y="147"/>
                    </a:cubicBezTo>
                    <a:cubicBezTo>
                      <a:pt x="590" y="143"/>
                      <a:pt x="619" y="138"/>
                      <a:pt x="647" y="133"/>
                    </a:cubicBezTo>
                    <a:cubicBezTo>
                      <a:pt x="662" y="131"/>
                      <a:pt x="676" y="129"/>
                      <a:pt x="690" y="125"/>
                    </a:cubicBezTo>
                    <a:cubicBezTo>
                      <a:pt x="708" y="120"/>
                      <a:pt x="725" y="111"/>
                      <a:pt x="738" y="97"/>
                    </a:cubicBezTo>
                    <a:cubicBezTo>
                      <a:pt x="764" y="78"/>
                      <a:pt x="757" y="28"/>
                      <a:pt x="728" y="16"/>
                    </a:cubicBezTo>
                    <a:cubicBezTo>
                      <a:pt x="711" y="6"/>
                      <a:pt x="692" y="2"/>
                      <a:pt x="67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7" name="Google Shape;357;p34"/>
              <p:cNvSpPr/>
              <p:nvPr/>
            </p:nvSpPr>
            <p:spPr>
              <a:xfrm>
                <a:off x="2720900" y="1795025"/>
                <a:ext cx="17325" cy="6625"/>
              </a:xfrm>
              <a:custGeom>
                <a:rect b="b" l="l" r="r" t="t"/>
                <a:pathLst>
                  <a:path extrusionOk="0" h="265" w="693">
                    <a:moveTo>
                      <a:pt x="590" y="0"/>
                    </a:moveTo>
                    <a:cubicBezTo>
                      <a:pt x="573" y="3"/>
                      <a:pt x="557" y="5"/>
                      <a:pt x="541" y="10"/>
                    </a:cubicBezTo>
                    <a:lnTo>
                      <a:pt x="471" y="23"/>
                    </a:lnTo>
                    <a:cubicBezTo>
                      <a:pt x="426" y="34"/>
                      <a:pt x="380" y="43"/>
                      <a:pt x="335" y="54"/>
                    </a:cubicBezTo>
                    <a:lnTo>
                      <a:pt x="62" y="121"/>
                    </a:lnTo>
                    <a:cubicBezTo>
                      <a:pt x="23" y="133"/>
                      <a:pt x="0" y="172"/>
                      <a:pt x="11" y="211"/>
                    </a:cubicBezTo>
                    <a:cubicBezTo>
                      <a:pt x="20" y="244"/>
                      <a:pt x="51" y="265"/>
                      <a:pt x="83" y="265"/>
                    </a:cubicBezTo>
                    <a:cubicBezTo>
                      <a:pt x="89" y="265"/>
                      <a:pt x="94" y="264"/>
                      <a:pt x="100" y="263"/>
                    </a:cubicBezTo>
                    <a:lnTo>
                      <a:pt x="100" y="264"/>
                    </a:lnTo>
                    <a:lnTo>
                      <a:pt x="377" y="204"/>
                    </a:lnTo>
                    <a:cubicBezTo>
                      <a:pt x="423" y="195"/>
                      <a:pt x="468" y="185"/>
                      <a:pt x="512" y="173"/>
                    </a:cubicBezTo>
                    <a:lnTo>
                      <a:pt x="581" y="156"/>
                    </a:lnTo>
                    <a:cubicBezTo>
                      <a:pt x="608" y="150"/>
                      <a:pt x="633" y="139"/>
                      <a:pt x="656" y="124"/>
                    </a:cubicBezTo>
                    <a:cubicBezTo>
                      <a:pt x="680" y="109"/>
                      <a:pt x="692" y="79"/>
                      <a:pt x="685" y="51"/>
                    </a:cubicBezTo>
                    <a:cubicBezTo>
                      <a:pt x="676" y="25"/>
                      <a:pt x="652" y="6"/>
                      <a:pt x="624" y="5"/>
                    </a:cubicBezTo>
                    <a:cubicBezTo>
                      <a:pt x="613" y="3"/>
                      <a:pt x="601" y="2"/>
                      <a:pt x="59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58" name="Google Shape;358;p34"/>
            <p:cNvGrpSpPr/>
            <p:nvPr/>
          </p:nvGrpSpPr>
          <p:grpSpPr>
            <a:xfrm>
              <a:off x="3776397" y="509596"/>
              <a:ext cx="239200" cy="60809"/>
              <a:chOff x="2701150" y="1792225"/>
              <a:chExt cx="37075" cy="9425"/>
            </a:xfrm>
          </p:grpSpPr>
          <p:sp>
            <p:nvSpPr>
              <p:cNvPr id="359" name="Google Shape;359;p34"/>
              <p:cNvSpPr/>
              <p:nvPr/>
            </p:nvSpPr>
            <p:spPr>
              <a:xfrm>
                <a:off x="2701150" y="1792225"/>
                <a:ext cx="19100" cy="5050"/>
              </a:xfrm>
              <a:custGeom>
                <a:rect b="b" l="l" r="r" t="t"/>
                <a:pathLst>
                  <a:path extrusionOk="0" h="202" w="764">
                    <a:moveTo>
                      <a:pt x="673" y="1"/>
                    </a:moveTo>
                    <a:cubicBezTo>
                      <a:pt x="659" y="1"/>
                      <a:pt x="644" y="3"/>
                      <a:pt x="630" y="4"/>
                    </a:cubicBezTo>
                    <a:cubicBezTo>
                      <a:pt x="604" y="6"/>
                      <a:pt x="577" y="8"/>
                      <a:pt x="552" y="10"/>
                    </a:cubicBezTo>
                    <a:cubicBezTo>
                      <a:pt x="492" y="17"/>
                      <a:pt x="433" y="26"/>
                      <a:pt x="373" y="35"/>
                    </a:cubicBezTo>
                    <a:cubicBezTo>
                      <a:pt x="264" y="51"/>
                      <a:pt x="155" y="70"/>
                      <a:pt x="45" y="87"/>
                    </a:cubicBezTo>
                    <a:cubicBezTo>
                      <a:pt x="17" y="91"/>
                      <a:pt x="0" y="125"/>
                      <a:pt x="4" y="150"/>
                    </a:cubicBezTo>
                    <a:cubicBezTo>
                      <a:pt x="7" y="175"/>
                      <a:pt x="31" y="201"/>
                      <a:pt x="58" y="201"/>
                    </a:cubicBezTo>
                    <a:cubicBezTo>
                      <a:pt x="59" y="201"/>
                      <a:pt x="60" y="201"/>
                      <a:pt x="61" y="201"/>
                    </a:cubicBezTo>
                    <a:cubicBezTo>
                      <a:pt x="171" y="190"/>
                      <a:pt x="281" y="179"/>
                      <a:pt x="392" y="168"/>
                    </a:cubicBezTo>
                    <a:cubicBezTo>
                      <a:pt x="448" y="162"/>
                      <a:pt x="505" y="155"/>
                      <a:pt x="561" y="147"/>
                    </a:cubicBezTo>
                    <a:cubicBezTo>
                      <a:pt x="590" y="143"/>
                      <a:pt x="619" y="138"/>
                      <a:pt x="647" y="133"/>
                    </a:cubicBezTo>
                    <a:cubicBezTo>
                      <a:pt x="662" y="131"/>
                      <a:pt x="676" y="129"/>
                      <a:pt x="690" y="125"/>
                    </a:cubicBezTo>
                    <a:cubicBezTo>
                      <a:pt x="708" y="120"/>
                      <a:pt x="725" y="111"/>
                      <a:pt x="738" y="97"/>
                    </a:cubicBezTo>
                    <a:cubicBezTo>
                      <a:pt x="764" y="78"/>
                      <a:pt x="757" y="28"/>
                      <a:pt x="728" y="16"/>
                    </a:cubicBezTo>
                    <a:cubicBezTo>
                      <a:pt x="711" y="6"/>
                      <a:pt x="692" y="2"/>
                      <a:pt x="67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0" name="Google Shape;360;p34"/>
              <p:cNvSpPr/>
              <p:nvPr/>
            </p:nvSpPr>
            <p:spPr>
              <a:xfrm>
                <a:off x="2720900" y="1795025"/>
                <a:ext cx="17325" cy="6625"/>
              </a:xfrm>
              <a:custGeom>
                <a:rect b="b" l="l" r="r" t="t"/>
                <a:pathLst>
                  <a:path extrusionOk="0" h="265" w="693">
                    <a:moveTo>
                      <a:pt x="590" y="0"/>
                    </a:moveTo>
                    <a:cubicBezTo>
                      <a:pt x="573" y="3"/>
                      <a:pt x="557" y="5"/>
                      <a:pt x="541" y="10"/>
                    </a:cubicBezTo>
                    <a:lnTo>
                      <a:pt x="471" y="23"/>
                    </a:lnTo>
                    <a:cubicBezTo>
                      <a:pt x="426" y="34"/>
                      <a:pt x="380" y="43"/>
                      <a:pt x="335" y="54"/>
                    </a:cubicBezTo>
                    <a:lnTo>
                      <a:pt x="62" y="121"/>
                    </a:lnTo>
                    <a:cubicBezTo>
                      <a:pt x="23" y="133"/>
                      <a:pt x="0" y="172"/>
                      <a:pt x="11" y="211"/>
                    </a:cubicBezTo>
                    <a:cubicBezTo>
                      <a:pt x="20" y="244"/>
                      <a:pt x="51" y="265"/>
                      <a:pt x="83" y="265"/>
                    </a:cubicBezTo>
                    <a:cubicBezTo>
                      <a:pt x="89" y="265"/>
                      <a:pt x="94" y="264"/>
                      <a:pt x="100" y="263"/>
                    </a:cubicBezTo>
                    <a:lnTo>
                      <a:pt x="100" y="264"/>
                    </a:lnTo>
                    <a:lnTo>
                      <a:pt x="377" y="204"/>
                    </a:lnTo>
                    <a:cubicBezTo>
                      <a:pt x="423" y="195"/>
                      <a:pt x="468" y="185"/>
                      <a:pt x="512" y="173"/>
                    </a:cubicBezTo>
                    <a:lnTo>
                      <a:pt x="581" y="156"/>
                    </a:lnTo>
                    <a:cubicBezTo>
                      <a:pt x="608" y="150"/>
                      <a:pt x="633" y="139"/>
                      <a:pt x="656" y="124"/>
                    </a:cubicBezTo>
                    <a:cubicBezTo>
                      <a:pt x="680" y="109"/>
                      <a:pt x="692" y="79"/>
                      <a:pt x="685" y="51"/>
                    </a:cubicBezTo>
                    <a:cubicBezTo>
                      <a:pt x="676" y="25"/>
                      <a:pt x="652" y="6"/>
                      <a:pt x="624" y="5"/>
                    </a:cubicBezTo>
                    <a:cubicBezTo>
                      <a:pt x="613" y="3"/>
                      <a:pt x="601" y="2"/>
                      <a:pt x="59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61" name="Google Shape;361;p34"/>
            <p:cNvGrpSpPr/>
            <p:nvPr/>
          </p:nvGrpSpPr>
          <p:grpSpPr>
            <a:xfrm>
              <a:off x="224772" y="1896296"/>
              <a:ext cx="239200" cy="60809"/>
              <a:chOff x="2701150" y="1792225"/>
              <a:chExt cx="37075" cy="9425"/>
            </a:xfrm>
          </p:grpSpPr>
          <p:sp>
            <p:nvSpPr>
              <p:cNvPr id="362" name="Google Shape;362;p34"/>
              <p:cNvSpPr/>
              <p:nvPr/>
            </p:nvSpPr>
            <p:spPr>
              <a:xfrm>
                <a:off x="2701150" y="1792225"/>
                <a:ext cx="19100" cy="5050"/>
              </a:xfrm>
              <a:custGeom>
                <a:rect b="b" l="l" r="r" t="t"/>
                <a:pathLst>
                  <a:path extrusionOk="0" h="202" w="764">
                    <a:moveTo>
                      <a:pt x="673" y="1"/>
                    </a:moveTo>
                    <a:cubicBezTo>
                      <a:pt x="659" y="1"/>
                      <a:pt x="644" y="3"/>
                      <a:pt x="630" y="4"/>
                    </a:cubicBezTo>
                    <a:cubicBezTo>
                      <a:pt x="604" y="6"/>
                      <a:pt x="577" y="8"/>
                      <a:pt x="552" y="10"/>
                    </a:cubicBezTo>
                    <a:cubicBezTo>
                      <a:pt x="492" y="17"/>
                      <a:pt x="433" y="26"/>
                      <a:pt x="373" y="35"/>
                    </a:cubicBezTo>
                    <a:cubicBezTo>
                      <a:pt x="264" y="51"/>
                      <a:pt x="155" y="70"/>
                      <a:pt x="45" y="87"/>
                    </a:cubicBezTo>
                    <a:cubicBezTo>
                      <a:pt x="17" y="91"/>
                      <a:pt x="0" y="125"/>
                      <a:pt x="4" y="150"/>
                    </a:cubicBezTo>
                    <a:cubicBezTo>
                      <a:pt x="7" y="175"/>
                      <a:pt x="31" y="201"/>
                      <a:pt x="58" y="201"/>
                    </a:cubicBezTo>
                    <a:cubicBezTo>
                      <a:pt x="59" y="201"/>
                      <a:pt x="60" y="201"/>
                      <a:pt x="61" y="201"/>
                    </a:cubicBezTo>
                    <a:cubicBezTo>
                      <a:pt x="171" y="190"/>
                      <a:pt x="281" y="179"/>
                      <a:pt x="392" y="168"/>
                    </a:cubicBezTo>
                    <a:cubicBezTo>
                      <a:pt x="448" y="162"/>
                      <a:pt x="505" y="155"/>
                      <a:pt x="561" y="147"/>
                    </a:cubicBezTo>
                    <a:cubicBezTo>
                      <a:pt x="590" y="143"/>
                      <a:pt x="619" y="138"/>
                      <a:pt x="647" y="133"/>
                    </a:cubicBezTo>
                    <a:cubicBezTo>
                      <a:pt x="662" y="131"/>
                      <a:pt x="676" y="129"/>
                      <a:pt x="690" y="125"/>
                    </a:cubicBezTo>
                    <a:cubicBezTo>
                      <a:pt x="708" y="120"/>
                      <a:pt x="725" y="111"/>
                      <a:pt x="738" y="97"/>
                    </a:cubicBezTo>
                    <a:cubicBezTo>
                      <a:pt x="764" y="78"/>
                      <a:pt x="757" y="28"/>
                      <a:pt x="728" y="16"/>
                    </a:cubicBezTo>
                    <a:cubicBezTo>
                      <a:pt x="711" y="6"/>
                      <a:pt x="692" y="2"/>
                      <a:pt x="67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3" name="Google Shape;363;p34"/>
              <p:cNvSpPr/>
              <p:nvPr/>
            </p:nvSpPr>
            <p:spPr>
              <a:xfrm>
                <a:off x="2720900" y="1795025"/>
                <a:ext cx="17325" cy="6625"/>
              </a:xfrm>
              <a:custGeom>
                <a:rect b="b" l="l" r="r" t="t"/>
                <a:pathLst>
                  <a:path extrusionOk="0" h="265" w="693">
                    <a:moveTo>
                      <a:pt x="590" y="0"/>
                    </a:moveTo>
                    <a:cubicBezTo>
                      <a:pt x="573" y="3"/>
                      <a:pt x="557" y="5"/>
                      <a:pt x="541" y="10"/>
                    </a:cubicBezTo>
                    <a:lnTo>
                      <a:pt x="471" y="23"/>
                    </a:lnTo>
                    <a:cubicBezTo>
                      <a:pt x="426" y="34"/>
                      <a:pt x="380" y="43"/>
                      <a:pt x="335" y="54"/>
                    </a:cubicBezTo>
                    <a:lnTo>
                      <a:pt x="62" y="121"/>
                    </a:lnTo>
                    <a:cubicBezTo>
                      <a:pt x="23" y="133"/>
                      <a:pt x="0" y="172"/>
                      <a:pt x="11" y="211"/>
                    </a:cubicBezTo>
                    <a:cubicBezTo>
                      <a:pt x="20" y="244"/>
                      <a:pt x="51" y="265"/>
                      <a:pt x="83" y="265"/>
                    </a:cubicBezTo>
                    <a:cubicBezTo>
                      <a:pt x="89" y="265"/>
                      <a:pt x="94" y="264"/>
                      <a:pt x="100" y="263"/>
                    </a:cubicBezTo>
                    <a:lnTo>
                      <a:pt x="100" y="264"/>
                    </a:lnTo>
                    <a:lnTo>
                      <a:pt x="377" y="204"/>
                    </a:lnTo>
                    <a:cubicBezTo>
                      <a:pt x="423" y="195"/>
                      <a:pt x="468" y="185"/>
                      <a:pt x="512" y="173"/>
                    </a:cubicBezTo>
                    <a:lnTo>
                      <a:pt x="581" y="156"/>
                    </a:lnTo>
                    <a:cubicBezTo>
                      <a:pt x="608" y="150"/>
                      <a:pt x="633" y="139"/>
                      <a:pt x="656" y="124"/>
                    </a:cubicBezTo>
                    <a:cubicBezTo>
                      <a:pt x="680" y="109"/>
                      <a:pt x="692" y="79"/>
                      <a:pt x="685" y="51"/>
                    </a:cubicBezTo>
                    <a:cubicBezTo>
                      <a:pt x="676" y="25"/>
                      <a:pt x="652" y="6"/>
                      <a:pt x="624" y="5"/>
                    </a:cubicBezTo>
                    <a:cubicBezTo>
                      <a:pt x="613" y="3"/>
                      <a:pt x="601" y="2"/>
                      <a:pt x="59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364" name="Google Shape;364;p34"/>
          <p:cNvGrpSpPr/>
          <p:nvPr/>
        </p:nvGrpSpPr>
        <p:grpSpPr>
          <a:xfrm>
            <a:off x="7552044" y="2648461"/>
            <a:ext cx="1533997" cy="2495032"/>
            <a:chOff x="6362575" y="3991175"/>
            <a:chExt cx="336425" cy="510075"/>
          </a:xfrm>
        </p:grpSpPr>
        <p:sp>
          <p:nvSpPr>
            <p:cNvPr id="365" name="Google Shape;365;p34"/>
            <p:cNvSpPr/>
            <p:nvPr/>
          </p:nvSpPr>
          <p:spPr>
            <a:xfrm>
              <a:off x="6545950" y="4311575"/>
              <a:ext cx="22250" cy="185825"/>
            </a:xfrm>
            <a:custGeom>
              <a:rect b="b" l="l" r="r" t="t"/>
              <a:pathLst>
                <a:path extrusionOk="0" h="7433" w="890">
                  <a:moveTo>
                    <a:pt x="729" y="1"/>
                  </a:moveTo>
                  <a:lnTo>
                    <a:pt x="729" y="1"/>
                  </a:lnTo>
                  <a:cubicBezTo>
                    <a:pt x="180" y="2414"/>
                    <a:pt x="0" y="4898"/>
                    <a:pt x="198" y="7364"/>
                  </a:cubicBezTo>
                  <a:lnTo>
                    <a:pt x="459" y="7432"/>
                  </a:lnTo>
                  <a:cubicBezTo>
                    <a:pt x="800" y="4971"/>
                    <a:pt x="890" y="2480"/>
                    <a:pt x="7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34"/>
            <p:cNvSpPr/>
            <p:nvPr/>
          </p:nvSpPr>
          <p:spPr>
            <a:xfrm>
              <a:off x="6461950" y="4313175"/>
              <a:ext cx="50100" cy="186200"/>
            </a:xfrm>
            <a:custGeom>
              <a:rect b="b" l="l" r="r" t="t"/>
              <a:pathLst>
                <a:path extrusionOk="0" h="7448" w="2004">
                  <a:moveTo>
                    <a:pt x="0" y="0"/>
                  </a:moveTo>
                  <a:lnTo>
                    <a:pt x="0" y="0"/>
                  </a:lnTo>
                  <a:cubicBezTo>
                    <a:pt x="668" y="2447"/>
                    <a:pt x="1294" y="4902"/>
                    <a:pt x="1880" y="7368"/>
                  </a:cubicBezTo>
                  <a:lnTo>
                    <a:pt x="1997" y="7448"/>
                  </a:lnTo>
                  <a:cubicBezTo>
                    <a:pt x="2003" y="5945"/>
                    <a:pt x="1836" y="4448"/>
                    <a:pt x="1496" y="2983"/>
                  </a:cubicBezTo>
                  <a:cubicBezTo>
                    <a:pt x="1239" y="1882"/>
                    <a:pt x="852" y="747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34"/>
            <p:cNvSpPr/>
            <p:nvPr/>
          </p:nvSpPr>
          <p:spPr>
            <a:xfrm>
              <a:off x="6576425" y="4372250"/>
              <a:ext cx="40800" cy="129000"/>
            </a:xfrm>
            <a:custGeom>
              <a:rect b="b" l="l" r="r" t="t"/>
              <a:pathLst>
                <a:path extrusionOk="0" h="5160" w="1632">
                  <a:moveTo>
                    <a:pt x="1213" y="0"/>
                  </a:moveTo>
                  <a:lnTo>
                    <a:pt x="497" y="2719"/>
                  </a:lnTo>
                  <a:cubicBezTo>
                    <a:pt x="374" y="3185"/>
                    <a:pt x="251" y="3655"/>
                    <a:pt x="224" y="4136"/>
                  </a:cubicBezTo>
                  <a:cubicBezTo>
                    <a:pt x="207" y="4492"/>
                    <a:pt x="229" y="4887"/>
                    <a:pt x="0" y="5159"/>
                  </a:cubicBezTo>
                  <a:lnTo>
                    <a:pt x="448" y="5027"/>
                  </a:lnTo>
                  <a:cubicBezTo>
                    <a:pt x="1351" y="3541"/>
                    <a:pt x="1632" y="1689"/>
                    <a:pt x="12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34"/>
            <p:cNvSpPr/>
            <p:nvPr/>
          </p:nvSpPr>
          <p:spPr>
            <a:xfrm>
              <a:off x="6566800" y="4320550"/>
              <a:ext cx="36350" cy="180650"/>
            </a:xfrm>
            <a:custGeom>
              <a:rect b="b" l="l" r="r" t="t"/>
              <a:pathLst>
                <a:path extrusionOk="0" h="7226" w="1454">
                  <a:moveTo>
                    <a:pt x="1426" y="1"/>
                  </a:moveTo>
                  <a:cubicBezTo>
                    <a:pt x="1418" y="1"/>
                    <a:pt x="1411" y="5"/>
                    <a:pt x="1406" y="13"/>
                  </a:cubicBezTo>
                  <a:cubicBezTo>
                    <a:pt x="897" y="1164"/>
                    <a:pt x="717" y="2459"/>
                    <a:pt x="535" y="3696"/>
                  </a:cubicBezTo>
                  <a:cubicBezTo>
                    <a:pt x="440" y="4335"/>
                    <a:pt x="352" y="4976"/>
                    <a:pt x="260" y="5617"/>
                  </a:cubicBezTo>
                  <a:cubicBezTo>
                    <a:pt x="216" y="5936"/>
                    <a:pt x="170" y="6254"/>
                    <a:pt x="124" y="6575"/>
                  </a:cubicBezTo>
                  <a:cubicBezTo>
                    <a:pt x="100" y="6744"/>
                    <a:pt x="1" y="7010"/>
                    <a:pt x="78" y="7172"/>
                  </a:cubicBezTo>
                  <a:cubicBezTo>
                    <a:pt x="92" y="7207"/>
                    <a:pt x="125" y="7226"/>
                    <a:pt x="158" y="7226"/>
                  </a:cubicBezTo>
                  <a:cubicBezTo>
                    <a:pt x="182" y="7226"/>
                    <a:pt x="205" y="7216"/>
                    <a:pt x="223" y="7196"/>
                  </a:cubicBezTo>
                  <a:lnTo>
                    <a:pt x="236" y="7179"/>
                  </a:lnTo>
                  <a:cubicBezTo>
                    <a:pt x="249" y="7164"/>
                    <a:pt x="253" y="7142"/>
                    <a:pt x="245" y="7124"/>
                  </a:cubicBezTo>
                  <a:cubicBezTo>
                    <a:pt x="242" y="7117"/>
                    <a:pt x="240" y="7109"/>
                    <a:pt x="238" y="7102"/>
                  </a:cubicBezTo>
                  <a:cubicBezTo>
                    <a:pt x="232" y="7088"/>
                    <a:pt x="218" y="7079"/>
                    <a:pt x="204" y="7079"/>
                  </a:cubicBezTo>
                  <a:cubicBezTo>
                    <a:pt x="200" y="7079"/>
                    <a:pt x="196" y="7080"/>
                    <a:pt x="192" y="7081"/>
                  </a:cubicBezTo>
                  <a:lnTo>
                    <a:pt x="192" y="7081"/>
                  </a:lnTo>
                  <a:cubicBezTo>
                    <a:pt x="322" y="6988"/>
                    <a:pt x="324" y="6422"/>
                    <a:pt x="348" y="6243"/>
                  </a:cubicBezTo>
                  <a:cubicBezTo>
                    <a:pt x="387" y="5964"/>
                    <a:pt x="425" y="5685"/>
                    <a:pt x="464" y="5407"/>
                  </a:cubicBezTo>
                  <a:cubicBezTo>
                    <a:pt x="548" y="4805"/>
                    <a:pt x="629" y="4203"/>
                    <a:pt x="717" y="3601"/>
                  </a:cubicBezTo>
                  <a:cubicBezTo>
                    <a:pt x="895" y="2391"/>
                    <a:pt x="1160" y="1214"/>
                    <a:pt x="1450" y="26"/>
                  </a:cubicBezTo>
                  <a:cubicBezTo>
                    <a:pt x="1453" y="11"/>
                    <a:pt x="1440" y="1"/>
                    <a:pt x="14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34"/>
            <p:cNvSpPr/>
            <p:nvPr/>
          </p:nvSpPr>
          <p:spPr>
            <a:xfrm>
              <a:off x="6578850" y="4324375"/>
              <a:ext cx="38150" cy="27425"/>
            </a:xfrm>
            <a:custGeom>
              <a:rect b="b" l="l" r="r" t="t"/>
              <a:pathLst>
                <a:path extrusionOk="0" h="1097" w="1526">
                  <a:moveTo>
                    <a:pt x="19" y="1"/>
                  </a:moveTo>
                  <a:cubicBezTo>
                    <a:pt x="10" y="1"/>
                    <a:pt x="1" y="8"/>
                    <a:pt x="2" y="20"/>
                  </a:cubicBezTo>
                  <a:cubicBezTo>
                    <a:pt x="33" y="310"/>
                    <a:pt x="72" y="1076"/>
                    <a:pt x="476" y="1096"/>
                  </a:cubicBezTo>
                  <a:cubicBezTo>
                    <a:pt x="484" y="1097"/>
                    <a:pt x="492" y="1097"/>
                    <a:pt x="499" y="1097"/>
                  </a:cubicBezTo>
                  <a:cubicBezTo>
                    <a:pt x="928" y="1097"/>
                    <a:pt x="1388" y="558"/>
                    <a:pt x="1504" y="194"/>
                  </a:cubicBezTo>
                  <a:cubicBezTo>
                    <a:pt x="1526" y="149"/>
                    <a:pt x="1489" y="113"/>
                    <a:pt x="1453" y="113"/>
                  </a:cubicBezTo>
                  <a:cubicBezTo>
                    <a:pt x="1435" y="113"/>
                    <a:pt x="1416" y="123"/>
                    <a:pt x="1405" y="145"/>
                  </a:cubicBezTo>
                  <a:cubicBezTo>
                    <a:pt x="1225" y="448"/>
                    <a:pt x="1047" y="716"/>
                    <a:pt x="738" y="903"/>
                  </a:cubicBezTo>
                  <a:cubicBezTo>
                    <a:pt x="665" y="947"/>
                    <a:pt x="600" y="966"/>
                    <a:pt x="542" y="966"/>
                  </a:cubicBezTo>
                  <a:cubicBezTo>
                    <a:pt x="197" y="966"/>
                    <a:pt x="81" y="294"/>
                    <a:pt x="39" y="18"/>
                  </a:cubicBezTo>
                  <a:cubicBezTo>
                    <a:pt x="37" y="6"/>
                    <a:pt x="28" y="1"/>
                    <a:pt x="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34"/>
            <p:cNvSpPr/>
            <p:nvPr/>
          </p:nvSpPr>
          <p:spPr>
            <a:xfrm>
              <a:off x="6587625" y="4317325"/>
              <a:ext cx="7650" cy="33550"/>
            </a:xfrm>
            <a:custGeom>
              <a:rect b="b" l="l" r="r" t="t"/>
              <a:pathLst>
                <a:path extrusionOk="0" h="1342" w="306">
                  <a:moveTo>
                    <a:pt x="129" y="1"/>
                  </a:moveTo>
                  <a:cubicBezTo>
                    <a:pt x="114" y="1"/>
                    <a:pt x="98" y="10"/>
                    <a:pt x="95" y="25"/>
                  </a:cubicBezTo>
                  <a:cubicBezTo>
                    <a:pt x="0" y="401"/>
                    <a:pt x="51" y="954"/>
                    <a:pt x="202" y="1310"/>
                  </a:cubicBezTo>
                  <a:cubicBezTo>
                    <a:pt x="212" y="1332"/>
                    <a:pt x="232" y="1342"/>
                    <a:pt x="251" y="1342"/>
                  </a:cubicBezTo>
                  <a:cubicBezTo>
                    <a:pt x="279" y="1342"/>
                    <a:pt x="306" y="1321"/>
                    <a:pt x="303" y="1286"/>
                  </a:cubicBezTo>
                  <a:cubicBezTo>
                    <a:pt x="295" y="1073"/>
                    <a:pt x="213" y="867"/>
                    <a:pt x="178" y="658"/>
                  </a:cubicBezTo>
                  <a:cubicBezTo>
                    <a:pt x="143" y="449"/>
                    <a:pt x="154" y="241"/>
                    <a:pt x="156" y="28"/>
                  </a:cubicBezTo>
                  <a:cubicBezTo>
                    <a:pt x="156" y="9"/>
                    <a:pt x="143" y="1"/>
                    <a:pt x="1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34"/>
            <p:cNvSpPr/>
            <p:nvPr/>
          </p:nvSpPr>
          <p:spPr>
            <a:xfrm>
              <a:off x="6573450" y="4321200"/>
              <a:ext cx="9025" cy="7600"/>
            </a:xfrm>
            <a:custGeom>
              <a:rect b="b" l="l" r="r" t="t"/>
              <a:pathLst>
                <a:path extrusionOk="0" h="304" w="361">
                  <a:moveTo>
                    <a:pt x="165" y="0"/>
                  </a:moveTo>
                  <a:cubicBezTo>
                    <a:pt x="96" y="0"/>
                    <a:pt x="27" y="47"/>
                    <a:pt x="14" y="127"/>
                  </a:cubicBezTo>
                  <a:cubicBezTo>
                    <a:pt x="1" y="209"/>
                    <a:pt x="58" y="288"/>
                    <a:pt x="139" y="301"/>
                  </a:cubicBezTo>
                  <a:cubicBezTo>
                    <a:pt x="148" y="302"/>
                    <a:pt x="157" y="303"/>
                    <a:pt x="165" y="303"/>
                  </a:cubicBezTo>
                  <a:cubicBezTo>
                    <a:pt x="285" y="303"/>
                    <a:pt x="360" y="166"/>
                    <a:pt x="288" y="64"/>
                  </a:cubicBezTo>
                  <a:cubicBezTo>
                    <a:pt x="257" y="20"/>
                    <a:pt x="211" y="0"/>
                    <a:pt x="1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34"/>
            <p:cNvSpPr/>
            <p:nvPr/>
          </p:nvSpPr>
          <p:spPr>
            <a:xfrm>
              <a:off x="6586425" y="4313675"/>
              <a:ext cx="8200" cy="7425"/>
            </a:xfrm>
            <a:custGeom>
              <a:rect b="b" l="l" r="r" t="t"/>
              <a:pathLst>
                <a:path extrusionOk="0" h="297" w="328">
                  <a:moveTo>
                    <a:pt x="169" y="1"/>
                  </a:moveTo>
                  <a:cubicBezTo>
                    <a:pt x="78" y="1"/>
                    <a:pt x="0" y="85"/>
                    <a:pt x="22" y="182"/>
                  </a:cubicBezTo>
                  <a:cubicBezTo>
                    <a:pt x="33" y="233"/>
                    <a:pt x="72" y="275"/>
                    <a:pt x="123" y="290"/>
                  </a:cubicBezTo>
                  <a:cubicBezTo>
                    <a:pt x="138" y="295"/>
                    <a:pt x="152" y="297"/>
                    <a:pt x="166" y="297"/>
                  </a:cubicBezTo>
                  <a:cubicBezTo>
                    <a:pt x="209" y="297"/>
                    <a:pt x="246" y="275"/>
                    <a:pt x="281" y="244"/>
                  </a:cubicBezTo>
                  <a:lnTo>
                    <a:pt x="281" y="244"/>
                  </a:lnTo>
                  <a:lnTo>
                    <a:pt x="268" y="257"/>
                  </a:lnTo>
                  <a:cubicBezTo>
                    <a:pt x="307" y="229"/>
                    <a:pt x="327" y="180"/>
                    <a:pt x="323" y="132"/>
                  </a:cubicBezTo>
                  <a:cubicBezTo>
                    <a:pt x="318" y="84"/>
                    <a:pt x="290" y="42"/>
                    <a:pt x="246" y="22"/>
                  </a:cubicBezTo>
                  <a:cubicBezTo>
                    <a:pt x="239" y="20"/>
                    <a:pt x="235" y="18"/>
                    <a:pt x="228" y="13"/>
                  </a:cubicBezTo>
                  <a:cubicBezTo>
                    <a:pt x="208" y="5"/>
                    <a:pt x="188" y="1"/>
                    <a:pt x="1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34"/>
            <p:cNvSpPr/>
            <p:nvPr/>
          </p:nvSpPr>
          <p:spPr>
            <a:xfrm>
              <a:off x="6597275" y="4315250"/>
              <a:ext cx="10525" cy="8775"/>
            </a:xfrm>
            <a:custGeom>
              <a:rect b="b" l="l" r="r" t="t"/>
              <a:pathLst>
                <a:path extrusionOk="0" h="351" w="421">
                  <a:moveTo>
                    <a:pt x="228" y="1"/>
                  </a:moveTo>
                  <a:cubicBezTo>
                    <a:pt x="194" y="1"/>
                    <a:pt x="160" y="11"/>
                    <a:pt x="128" y="34"/>
                  </a:cubicBezTo>
                  <a:cubicBezTo>
                    <a:pt x="1" y="124"/>
                    <a:pt x="47" y="324"/>
                    <a:pt x="201" y="348"/>
                  </a:cubicBezTo>
                  <a:cubicBezTo>
                    <a:pt x="210" y="349"/>
                    <a:pt x="219" y="350"/>
                    <a:pt x="228" y="350"/>
                  </a:cubicBezTo>
                  <a:cubicBezTo>
                    <a:pt x="310" y="350"/>
                    <a:pt x="391" y="290"/>
                    <a:pt x="400" y="205"/>
                  </a:cubicBezTo>
                  <a:cubicBezTo>
                    <a:pt x="420" y="90"/>
                    <a:pt x="328" y="1"/>
                    <a:pt x="2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34"/>
            <p:cNvSpPr/>
            <p:nvPr/>
          </p:nvSpPr>
          <p:spPr>
            <a:xfrm>
              <a:off x="6611175" y="4323175"/>
              <a:ext cx="9750" cy="9125"/>
            </a:xfrm>
            <a:custGeom>
              <a:rect b="b" l="l" r="r" t="t"/>
              <a:pathLst>
                <a:path extrusionOk="0" h="365" w="390">
                  <a:moveTo>
                    <a:pt x="198" y="0"/>
                  </a:moveTo>
                  <a:cubicBezTo>
                    <a:pt x="113" y="0"/>
                    <a:pt x="26" y="64"/>
                    <a:pt x="16" y="152"/>
                  </a:cubicBezTo>
                  <a:cubicBezTo>
                    <a:pt x="0" y="250"/>
                    <a:pt x="66" y="343"/>
                    <a:pt x="165" y="362"/>
                  </a:cubicBezTo>
                  <a:cubicBezTo>
                    <a:pt x="174" y="364"/>
                    <a:pt x="183" y="365"/>
                    <a:pt x="192" y="365"/>
                  </a:cubicBezTo>
                  <a:cubicBezTo>
                    <a:pt x="278" y="365"/>
                    <a:pt x="364" y="301"/>
                    <a:pt x="376" y="213"/>
                  </a:cubicBezTo>
                  <a:cubicBezTo>
                    <a:pt x="389" y="114"/>
                    <a:pt x="323" y="20"/>
                    <a:pt x="224" y="2"/>
                  </a:cubicBezTo>
                  <a:cubicBezTo>
                    <a:pt x="216" y="1"/>
                    <a:pt x="207" y="0"/>
                    <a:pt x="1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34"/>
            <p:cNvSpPr/>
            <p:nvPr/>
          </p:nvSpPr>
          <p:spPr>
            <a:xfrm>
              <a:off x="6590800" y="4338275"/>
              <a:ext cx="45075" cy="14200"/>
            </a:xfrm>
            <a:custGeom>
              <a:rect b="b" l="l" r="r" t="t"/>
              <a:pathLst>
                <a:path extrusionOk="0" h="568" w="1803">
                  <a:moveTo>
                    <a:pt x="1745" y="1"/>
                  </a:moveTo>
                  <a:cubicBezTo>
                    <a:pt x="1734" y="1"/>
                    <a:pt x="1723" y="5"/>
                    <a:pt x="1714" y="15"/>
                  </a:cubicBezTo>
                  <a:cubicBezTo>
                    <a:pt x="1417" y="301"/>
                    <a:pt x="944" y="451"/>
                    <a:pt x="505" y="451"/>
                  </a:cubicBezTo>
                  <a:cubicBezTo>
                    <a:pt x="343" y="451"/>
                    <a:pt x="185" y="430"/>
                    <a:pt x="42" y="389"/>
                  </a:cubicBezTo>
                  <a:cubicBezTo>
                    <a:pt x="39" y="388"/>
                    <a:pt x="36" y="387"/>
                    <a:pt x="33" y="387"/>
                  </a:cubicBezTo>
                  <a:cubicBezTo>
                    <a:pt x="8" y="387"/>
                    <a:pt x="1" y="430"/>
                    <a:pt x="25" y="444"/>
                  </a:cubicBezTo>
                  <a:cubicBezTo>
                    <a:pt x="182" y="535"/>
                    <a:pt x="346" y="568"/>
                    <a:pt x="514" y="568"/>
                  </a:cubicBezTo>
                  <a:cubicBezTo>
                    <a:pt x="695" y="568"/>
                    <a:pt x="878" y="530"/>
                    <a:pt x="1059" y="485"/>
                  </a:cubicBezTo>
                  <a:cubicBezTo>
                    <a:pt x="1336" y="419"/>
                    <a:pt x="1672" y="354"/>
                    <a:pt x="1788" y="64"/>
                  </a:cubicBezTo>
                  <a:cubicBezTo>
                    <a:pt x="1803" y="30"/>
                    <a:pt x="1775" y="1"/>
                    <a:pt x="17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34"/>
            <p:cNvSpPr/>
            <p:nvPr/>
          </p:nvSpPr>
          <p:spPr>
            <a:xfrm>
              <a:off x="6628600" y="4334775"/>
              <a:ext cx="12650" cy="9300"/>
            </a:xfrm>
            <a:custGeom>
              <a:rect b="b" l="l" r="r" t="t"/>
              <a:pathLst>
                <a:path extrusionOk="0" h="372" w="506">
                  <a:moveTo>
                    <a:pt x="248" y="1"/>
                  </a:moveTo>
                  <a:cubicBezTo>
                    <a:pt x="43" y="1"/>
                    <a:pt x="1" y="331"/>
                    <a:pt x="221" y="368"/>
                  </a:cubicBezTo>
                  <a:cubicBezTo>
                    <a:pt x="233" y="370"/>
                    <a:pt x="245" y="371"/>
                    <a:pt x="256" y="371"/>
                  </a:cubicBezTo>
                  <a:cubicBezTo>
                    <a:pt x="462" y="371"/>
                    <a:pt x="506" y="41"/>
                    <a:pt x="283" y="4"/>
                  </a:cubicBezTo>
                  <a:cubicBezTo>
                    <a:pt x="271" y="2"/>
                    <a:pt x="259" y="1"/>
                    <a:pt x="2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34"/>
            <p:cNvSpPr/>
            <p:nvPr/>
          </p:nvSpPr>
          <p:spPr>
            <a:xfrm>
              <a:off x="6362575" y="3991175"/>
              <a:ext cx="336425" cy="290775"/>
            </a:xfrm>
            <a:custGeom>
              <a:rect b="b" l="l" r="r" t="t"/>
              <a:pathLst>
                <a:path extrusionOk="0" h="11631" w="13457">
                  <a:moveTo>
                    <a:pt x="6784" y="0"/>
                  </a:moveTo>
                  <a:cubicBezTo>
                    <a:pt x="5458" y="0"/>
                    <a:pt x="4138" y="366"/>
                    <a:pt x="3044" y="1113"/>
                  </a:cubicBezTo>
                  <a:cubicBezTo>
                    <a:pt x="1089" y="2451"/>
                    <a:pt x="0" y="5005"/>
                    <a:pt x="536" y="7313"/>
                  </a:cubicBezTo>
                  <a:cubicBezTo>
                    <a:pt x="1067" y="9600"/>
                    <a:pt x="3252" y="11438"/>
                    <a:pt x="5597" y="11438"/>
                  </a:cubicBezTo>
                  <a:cubicBezTo>
                    <a:pt x="5616" y="11438"/>
                    <a:pt x="5636" y="11438"/>
                    <a:pt x="5655" y="11437"/>
                  </a:cubicBezTo>
                  <a:lnTo>
                    <a:pt x="4195" y="10883"/>
                  </a:lnTo>
                  <a:lnTo>
                    <a:pt x="4195" y="10883"/>
                  </a:lnTo>
                  <a:cubicBezTo>
                    <a:pt x="5361" y="11312"/>
                    <a:pt x="6627" y="11631"/>
                    <a:pt x="7847" y="11631"/>
                  </a:cubicBezTo>
                  <a:cubicBezTo>
                    <a:pt x="8803" y="11631"/>
                    <a:pt x="9731" y="11435"/>
                    <a:pt x="10562" y="10943"/>
                  </a:cubicBezTo>
                  <a:cubicBezTo>
                    <a:pt x="12793" y="9621"/>
                    <a:pt x="13456" y="6525"/>
                    <a:pt x="12665" y="4054"/>
                  </a:cubicBezTo>
                  <a:cubicBezTo>
                    <a:pt x="12358" y="3092"/>
                    <a:pt x="11857" y="2172"/>
                    <a:pt x="11102" y="1502"/>
                  </a:cubicBezTo>
                  <a:cubicBezTo>
                    <a:pt x="10720" y="1164"/>
                    <a:pt x="10278" y="894"/>
                    <a:pt x="9817" y="674"/>
                  </a:cubicBezTo>
                  <a:cubicBezTo>
                    <a:pt x="8875" y="227"/>
                    <a:pt x="7828" y="0"/>
                    <a:pt x="678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34"/>
            <p:cNvSpPr/>
            <p:nvPr/>
          </p:nvSpPr>
          <p:spPr>
            <a:xfrm>
              <a:off x="6526450" y="4070700"/>
              <a:ext cx="15350" cy="423675"/>
            </a:xfrm>
            <a:custGeom>
              <a:rect b="b" l="l" r="r" t="t"/>
              <a:pathLst>
                <a:path extrusionOk="0" h="16947" w="614">
                  <a:moveTo>
                    <a:pt x="155" y="1"/>
                  </a:moveTo>
                  <a:cubicBezTo>
                    <a:pt x="99" y="1"/>
                    <a:pt x="44" y="39"/>
                    <a:pt x="38" y="115"/>
                  </a:cubicBezTo>
                  <a:cubicBezTo>
                    <a:pt x="1" y="656"/>
                    <a:pt x="18" y="1202"/>
                    <a:pt x="16" y="1743"/>
                  </a:cubicBezTo>
                  <a:cubicBezTo>
                    <a:pt x="12" y="2283"/>
                    <a:pt x="18" y="2828"/>
                    <a:pt x="20" y="3370"/>
                  </a:cubicBezTo>
                  <a:cubicBezTo>
                    <a:pt x="25" y="4455"/>
                    <a:pt x="42" y="5538"/>
                    <a:pt x="53" y="6623"/>
                  </a:cubicBezTo>
                  <a:cubicBezTo>
                    <a:pt x="80" y="8792"/>
                    <a:pt x="104" y="10960"/>
                    <a:pt x="130" y="13130"/>
                  </a:cubicBezTo>
                  <a:lnTo>
                    <a:pt x="152" y="14968"/>
                  </a:lnTo>
                  <a:cubicBezTo>
                    <a:pt x="154" y="15271"/>
                    <a:pt x="159" y="15572"/>
                    <a:pt x="159" y="15875"/>
                  </a:cubicBezTo>
                  <a:cubicBezTo>
                    <a:pt x="159" y="16187"/>
                    <a:pt x="143" y="16499"/>
                    <a:pt x="196" y="16806"/>
                  </a:cubicBezTo>
                  <a:cubicBezTo>
                    <a:pt x="213" y="16899"/>
                    <a:pt x="301" y="16946"/>
                    <a:pt x="388" y="16946"/>
                  </a:cubicBezTo>
                  <a:cubicBezTo>
                    <a:pt x="474" y="16946"/>
                    <a:pt x="560" y="16900"/>
                    <a:pt x="574" y="16806"/>
                  </a:cubicBezTo>
                  <a:cubicBezTo>
                    <a:pt x="613" y="16532"/>
                    <a:pt x="596" y="16259"/>
                    <a:pt x="589" y="15980"/>
                  </a:cubicBezTo>
                  <a:cubicBezTo>
                    <a:pt x="583" y="15715"/>
                    <a:pt x="576" y="15447"/>
                    <a:pt x="572" y="15181"/>
                  </a:cubicBezTo>
                  <a:lnTo>
                    <a:pt x="545" y="13554"/>
                  </a:lnTo>
                  <a:cubicBezTo>
                    <a:pt x="530" y="12469"/>
                    <a:pt x="512" y="11386"/>
                    <a:pt x="495" y="10301"/>
                  </a:cubicBezTo>
                  <a:cubicBezTo>
                    <a:pt x="462" y="8131"/>
                    <a:pt x="442" y="5964"/>
                    <a:pt x="392" y="3794"/>
                  </a:cubicBezTo>
                  <a:lnTo>
                    <a:pt x="348" y="1956"/>
                  </a:lnTo>
                  <a:cubicBezTo>
                    <a:pt x="335" y="1345"/>
                    <a:pt x="335" y="724"/>
                    <a:pt x="275" y="115"/>
                  </a:cubicBezTo>
                  <a:cubicBezTo>
                    <a:pt x="269" y="39"/>
                    <a:pt x="212" y="1"/>
                    <a:pt x="1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34"/>
            <p:cNvSpPr/>
            <p:nvPr/>
          </p:nvSpPr>
          <p:spPr>
            <a:xfrm>
              <a:off x="6452575" y="4137750"/>
              <a:ext cx="187125" cy="120825"/>
            </a:xfrm>
            <a:custGeom>
              <a:rect b="b" l="l" r="r" t="t"/>
              <a:pathLst>
                <a:path extrusionOk="0" h="4833" w="7485">
                  <a:moveTo>
                    <a:pt x="7184" y="0"/>
                  </a:moveTo>
                  <a:cubicBezTo>
                    <a:pt x="7134" y="0"/>
                    <a:pt x="7085" y="19"/>
                    <a:pt x="7045" y="62"/>
                  </a:cubicBezTo>
                  <a:cubicBezTo>
                    <a:pt x="6781" y="345"/>
                    <a:pt x="6546" y="662"/>
                    <a:pt x="6303" y="963"/>
                  </a:cubicBezTo>
                  <a:lnTo>
                    <a:pt x="5602" y="1828"/>
                  </a:lnTo>
                  <a:lnTo>
                    <a:pt x="4164" y="3600"/>
                  </a:lnTo>
                  <a:cubicBezTo>
                    <a:pt x="3959" y="3855"/>
                    <a:pt x="3764" y="4156"/>
                    <a:pt x="3485" y="4336"/>
                  </a:cubicBezTo>
                  <a:cubicBezTo>
                    <a:pt x="3408" y="4385"/>
                    <a:pt x="3314" y="4439"/>
                    <a:pt x="3217" y="4439"/>
                  </a:cubicBezTo>
                  <a:cubicBezTo>
                    <a:pt x="3207" y="4439"/>
                    <a:pt x="3197" y="4438"/>
                    <a:pt x="3186" y="4437"/>
                  </a:cubicBezTo>
                  <a:cubicBezTo>
                    <a:pt x="3044" y="4421"/>
                    <a:pt x="2971" y="4277"/>
                    <a:pt x="2901" y="4171"/>
                  </a:cubicBezTo>
                  <a:cubicBezTo>
                    <a:pt x="2484" y="3532"/>
                    <a:pt x="2064" y="2893"/>
                    <a:pt x="1645" y="2256"/>
                  </a:cubicBezTo>
                  <a:cubicBezTo>
                    <a:pt x="1170" y="1538"/>
                    <a:pt x="711" y="804"/>
                    <a:pt x="180" y="128"/>
                  </a:cubicBezTo>
                  <a:cubicBezTo>
                    <a:pt x="163" y="106"/>
                    <a:pt x="142" y="97"/>
                    <a:pt x="121" y="97"/>
                  </a:cubicBezTo>
                  <a:cubicBezTo>
                    <a:pt x="61" y="97"/>
                    <a:pt x="1" y="173"/>
                    <a:pt x="35" y="240"/>
                  </a:cubicBezTo>
                  <a:cubicBezTo>
                    <a:pt x="410" y="965"/>
                    <a:pt x="858" y="1648"/>
                    <a:pt x="1291" y="2340"/>
                  </a:cubicBezTo>
                  <a:cubicBezTo>
                    <a:pt x="1724" y="3029"/>
                    <a:pt x="2156" y="3723"/>
                    <a:pt x="2596" y="4411"/>
                  </a:cubicBezTo>
                  <a:cubicBezTo>
                    <a:pt x="2750" y="4650"/>
                    <a:pt x="2950" y="4832"/>
                    <a:pt x="3227" y="4832"/>
                  </a:cubicBezTo>
                  <a:cubicBezTo>
                    <a:pt x="3269" y="4832"/>
                    <a:pt x="3314" y="4828"/>
                    <a:pt x="3360" y="4819"/>
                  </a:cubicBezTo>
                  <a:cubicBezTo>
                    <a:pt x="3667" y="4760"/>
                    <a:pt x="3933" y="4525"/>
                    <a:pt x="4131" y="4296"/>
                  </a:cubicBezTo>
                  <a:cubicBezTo>
                    <a:pt x="4649" y="3699"/>
                    <a:pt x="5137" y="3073"/>
                    <a:pt x="5637" y="2460"/>
                  </a:cubicBezTo>
                  <a:lnTo>
                    <a:pt x="6509" y="1393"/>
                  </a:lnTo>
                  <a:cubicBezTo>
                    <a:pt x="6801" y="1039"/>
                    <a:pt x="7113" y="692"/>
                    <a:pt x="7379" y="319"/>
                  </a:cubicBezTo>
                  <a:cubicBezTo>
                    <a:pt x="7485" y="170"/>
                    <a:pt x="7334" y="0"/>
                    <a:pt x="71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34"/>
            <p:cNvSpPr/>
            <p:nvPr/>
          </p:nvSpPr>
          <p:spPr>
            <a:xfrm>
              <a:off x="6486275" y="4094825"/>
              <a:ext cx="72825" cy="59100"/>
            </a:xfrm>
            <a:custGeom>
              <a:rect b="b" l="l" r="r" t="t"/>
              <a:pathLst>
                <a:path extrusionOk="0" h="2364" w="2913">
                  <a:moveTo>
                    <a:pt x="105" y="1"/>
                  </a:moveTo>
                  <a:cubicBezTo>
                    <a:pt x="49" y="1"/>
                    <a:pt x="0" y="57"/>
                    <a:pt x="33" y="119"/>
                  </a:cubicBezTo>
                  <a:lnTo>
                    <a:pt x="35" y="119"/>
                  </a:lnTo>
                  <a:cubicBezTo>
                    <a:pt x="64" y="172"/>
                    <a:pt x="79" y="229"/>
                    <a:pt x="110" y="281"/>
                  </a:cubicBezTo>
                  <a:cubicBezTo>
                    <a:pt x="136" y="325"/>
                    <a:pt x="169" y="365"/>
                    <a:pt x="198" y="407"/>
                  </a:cubicBezTo>
                  <a:cubicBezTo>
                    <a:pt x="257" y="501"/>
                    <a:pt x="319" y="593"/>
                    <a:pt x="384" y="681"/>
                  </a:cubicBezTo>
                  <a:cubicBezTo>
                    <a:pt x="512" y="855"/>
                    <a:pt x="641" y="1024"/>
                    <a:pt x="769" y="1197"/>
                  </a:cubicBezTo>
                  <a:cubicBezTo>
                    <a:pt x="1030" y="1546"/>
                    <a:pt x="1276" y="1909"/>
                    <a:pt x="1535" y="2260"/>
                  </a:cubicBezTo>
                  <a:cubicBezTo>
                    <a:pt x="1580" y="2319"/>
                    <a:pt x="1656" y="2363"/>
                    <a:pt x="1729" y="2363"/>
                  </a:cubicBezTo>
                  <a:cubicBezTo>
                    <a:pt x="1776" y="2363"/>
                    <a:pt x="1822" y="2345"/>
                    <a:pt x="1858" y="2302"/>
                  </a:cubicBezTo>
                  <a:lnTo>
                    <a:pt x="2418" y="1632"/>
                  </a:lnTo>
                  <a:lnTo>
                    <a:pt x="2688" y="1307"/>
                  </a:lnTo>
                  <a:cubicBezTo>
                    <a:pt x="2789" y="1184"/>
                    <a:pt x="2871" y="1092"/>
                    <a:pt x="2899" y="931"/>
                  </a:cubicBezTo>
                  <a:cubicBezTo>
                    <a:pt x="2912" y="848"/>
                    <a:pt x="2856" y="747"/>
                    <a:pt x="2768" y="747"/>
                  </a:cubicBezTo>
                  <a:cubicBezTo>
                    <a:pt x="2754" y="747"/>
                    <a:pt x="2739" y="750"/>
                    <a:pt x="2723" y="756"/>
                  </a:cubicBezTo>
                  <a:cubicBezTo>
                    <a:pt x="2581" y="808"/>
                    <a:pt x="2506" y="874"/>
                    <a:pt x="2412" y="991"/>
                  </a:cubicBezTo>
                  <a:lnTo>
                    <a:pt x="2124" y="1338"/>
                  </a:lnTo>
                  <a:lnTo>
                    <a:pt x="1719" y="1829"/>
                  </a:lnTo>
                  <a:lnTo>
                    <a:pt x="1719" y="1829"/>
                  </a:lnTo>
                  <a:cubicBezTo>
                    <a:pt x="1503" y="1550"/>
                    <a:pt x="1279" y="1278"/>
                    <a:pt x="1059" y="1004"/>
                  </a:cubicBezTo>
                  <a:cubicBezTo>
                    <a:pt x="920" y="830"/>
                    <a:pt x="780" y="657"/>
                    <a:pt x="635" y="488"/>
                  </a:cubicBezTo>
                  <a:cubicBezTo>
                    <a:pt x="569" y="409"/>
                    <a:pt x="501" y="334"/>
                    <a:pt x="428" y="259"/>
                  </a:cubicBezTo>
                  <a:cubicBezTo>
                    <a:pt x="391" y="224"/>
                    <a:pt x="358" y="185"/>
                    <a:pt x="321" y="150"/>
                  </a:cubicBezTo>
                  <a:cubicBezTo>
                    <a:pt x="270" y="99"/>
                    <a:pt x="213" y="66"/>
                    <a:pt x="160" y="22"/>
                  </a:cubicBezTo>
                  <a:cubicBezTo>
                    <a:pt x="143" y="7"/>
                    <a:pt x="123" y="1"/>
                    <a:pt x="1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34"/>
            <p:cNvSpPr/>
            <p:nvPr/>
          </p:nvSpPr>
          <p:spPr>
            <a:xfrm>
              <a:off x="6405000" y="4072900"/>
              <a:ext cx="11450" cy="8925"/>
            </a:xfrm>
            <a:custGeom>
              <a:rect b="b" l="l" r="r" t="t"/>
              <a:pathLst>
                <a:path extrusionOk="0" h="357" w="458">
                  <a:moveTo>
                    <a:pt x="229" y="1"/>
                  </a:moveTo>
                  <a:cubicBezTo>
                    <a:pt x="1" y="1"/>
                    <a:pt x="1" y="357"/>
                    <a:pt x="229" y="357"/>
                  </a:cubicBezTo>
                  <a:cubicBezTo>
                    <a:pt x="458" y="357"/>
                    <a:pt x="458" y="1"/>
                    <a:pt x="22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34"/>
            <p:cNvSpPr/>
            <p:nvPr/>
          </p:nvSpPr>
          <p:spPr>
            <a:xfrm>
              <a:off x="6430475" y="4054800"/>
              <a:ext cx="10850" cy="8375"/>
            </a:xfrm>
            <a:custGeom>
              <a:rect b="b" l="l" r="r" t="t"/>
              <a:pathLst>
                <a:path extrusionOk="0" h="335" w="434">
                  <a:moveTo>
                    <a:pt x="218" y="0"/>
                  </a:moveTo>
                  <a:cubicBezTo>
                    <a:pt x="1" y="0"/>
                    <a:pt x="1" y="334"/>
                    <a:pt x="218" y="334"/>
                  </a:cubicBezTo>
                  <a:cubicBezTo>
                    <a:pt x="433" y="334"/>
                    <a:pt x="433" y="0"/>
                    <a:pt x="21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34"/>
            <p:cNvSpPr/>
            <p:nvPr/>
          </p:nvSpPr>
          <p:spPr>
            <a:xfrm>
              <a:off x="6434225" y="4081575"/>
              <a:ext cx="10500" cy="8150"/>
            </a:xfrm>
            <a:custGeom>
              <a:rect b="b" l="l" r="r" t="t"/>
              <a:pathLst>
                <a:path extrusionOk="0" h="326" w="420">
                  <a:moveTo>
                    <a:pt x="211" y="1"/>
                  </a:moveTo>
                  <a:cubicBezTo>
                    <a:pt x="0" y="1"/>
                    <a:pt x="0" y="326"/>
                    <a:pt x="211" y="326"/>
                  </a:cubicBezTo>
                  <a:cubicBezTo>
                    <a:pt x="420" y="326"/>
                    <a:pt x="420" y="1"/>
                    <a:pt x="21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4" name="Google Shape;384;p34"/>
          <p:cNvGrpSpPr/>
          <p:nvPr/>
        </p:nvGrpSpPr>
        <p:grpSpPr>
          <a:xfrm>
            <a:off x="759408" y="576903"/>
            <a:ext cx="699758" cy="564676"/>
            <a:chOff x="7514750" y="4210883"/>
            <a:chExt cx="953999" cy="769838"/>
          </a:xfrm>
        </p:grpSpPr>
        <p:sp>
          <p:nvSpPr>
            <p:cNvPr id="385" name="Google Shape;385;p34"/>
            <p:cNvSpPr/>
            <p:nvPr/>
          </p:nvSpPr>
          <p:spPr>
            <a:xfrm>
              <a:off x="8024561" y="4469182"/>
              <a:ext cx="243136" cy="460933"/>
            </a:xfrm>
            <a:custGeom>
              <a:rect b="b" l="l" r="r" t="t"/>
              <a:pathLst>
                <a:path extrusionOk="0" h="6385" w="3368">
                  <a:moveTo>
                    <a:pt x="2453" y="0"/>
                  </a:moveTo>
                  <a:cubicBezTo>
                    <a:pt x="1997" y="0"/>
                    <a:pt x="1513" y="355"/>
                    <a:pt x="1213" y="747"/>
                  </a:cubicBezTo>
                  <a:cubicBezTo>
                    <a:pt x="554" y="1606"/>
                    <a:pt x="225" y="2680"/>
                    <a:pt x="102" y="3754"/>
                  </a:cubicBezTo>
                  <a:cubicBezTo>
                    <a:pt x="1" y="4626"/>
                    <a:pt x="29" y="5506"/>
                    <a:pt x="82" y="6385"/>
                  </a:cubicBezTo>
                  <a:cubicBezTo>
                    <a:pt x="480" y="6365"/>
                    <a:pt x="879" y="6352"/>
                    <a:pt x="1279" y="6347"/>
                  </a:cubicBezTo>
                  <a:lnTo>
                    <a:pt x="1677" y="6341"/>
                  </a:lnTo>
                  <a:cubicBezTo>
                    <a:pt x="2537" y="4946"/>
                    <a:pt x="3021" y="3326"/>
                    <a:pt x="3273" y="1698"/>
                  </a:cubicBezTo>
                  <a:cubicBezTo>
                    <a:pt x="3361" y="1132"/>
                    <a:pt x="3368" y="435"/>
                    <a:pt x="2884" y="126"/>
                  </a:cubicBezTo>
                  <a:cubicBezTo>
                    <a:pt x="2748" y="39"/>
                    <a:pt x="2602" y="0"/>
                    <a:pt x="24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34"/>
            <p:cNvSpPr/>
            <p:nvPr/>
          </p:nvSpPr>
          <p:spPr>
            <a:xfrm>
              <a:off x="7780773" y="4269286"/>
              <a:ext cx="284790" cy="657651"/>
            </a:xfrm>
            <a:custGeom>
              <a:rect b="b" l="l" r="r" t="t"/>
              <a:pathLst>
                <a:path extrusionOk="0" h="9110" w="3945">
                  <a:moveTo>
                    <a:pt x="787" y="0"/>
                  </a:moveTo>
                  <a:cubicBezTo>
                    <a:pt x="685" y="0"/>
                    <a:pt x="588" y="26"/>
                    <a:pt x="521" y="101"/>
                  </a:cubicBezTo>
                  <a:cubicBezTo>
                    <a:pt x="466" y="158"/>
                    <a:pt x="444" y="237"/>
                    <a:pt x="424" y="316"/>
                  </a:cubicBezTo>
                  <a:cubicBezTo>
                    <a:pt x="0" y="1964"/>
                    <a:pt x="727" y="3663"/>
                    <a:pt x="1439" y="5207"/>
                  </a:cubicBezTo>
                  <a:lnTo>
                    <a:pt x="3207" y="9053"/>
                  </a:lnTo>
                  <a:lnTo>
                    <a:pt x="3945" y="9110"/>
                  </a:lnTo>
                  <a:cubicBezTo>
                    <a:pt x="3938" y="7406"/>
                    <a:pt x="3804" y="5706"/>
                    <a:pt x="3538" y="4021"/>
                  </a:cubicBezTo>
                  <a:cubicBezTo>
                    <a:pt x="3409" y="3193"/>
                    <a:pt x="3242" y="2357"/>
                    <a:pt x="2851" y="1617"/>
                  </a:cubicBezTo>
                  <a:cubicBezTo>
                    <a:pt x="2460" y="874"/>
                    <a:pt x="1810" y="233"/>
                    <a:pt x="997" y="29"/>
                  </a:cubicBezTo>
                  <a:cubicBezTo>
                    <a:pt x="930" y="13"/>
                    <a:pt x="857" y="0"/>
                    <a:pt x="7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34"/>
            <p:cNvSpPr/>
            <p:nvPr/>
          </p:nvSpPr>
          <p:spPr>
            <a:xfrm>
              <a:off x="8003842" y="4210883"/>
              <a:ext cx="185889" cy="717641"/>
            </a:xfrm>
            <a:custGeom>
              <a:rect b="b" l="l" r="r" t="t"/>
              <a:pathLst>
                <a:path extrusionOk="0" h="9941" w="2575">
                  <a:moveTo>
                    <a:pt x="980" y="0"/>
                  </a:moveTo>
                  <a:cubicBezTo>
                    <a:pt x="972" y="0"/>
                    <a:pt x="964" y="0"/>
                    <a:pt x="956" y="1"/>
                  </a:cubicBezTo>
                  <a:cubicBezTo>
                    <a:pt x="764" y="14"/>
                    <a:pt x="635" y="196"/>
                    <a:pt x="554" y="368"/>
                  </a:cubicBezTo>
                  <a:cubicBezTo>
                    <a:pt x="229" y="1044"/>
                    <a:pt x="198" y="1819"/>
                    <a:pt x="176" y="2571"/>
                  </a:cubicBezTo>
                  <a:cubicBezTo>
                    <a:pt x="125" y="4268"/>
                    <a:pt x="73" y="5966"/>
                    <a:pt x="20" y="7666"/>
                  </a:cubicBezTo>
                  <a:cubicBezTo>
                    <a:pt x="7" y="8129"/>
                    <a:pt x="0" y="8621"/>
                    <a:pt x="235" y="9023"/>
                  </a:cubicBezTo>
                  <a:lnTo>
                    <a:pt x="892" y="9941"/>
                  </a:lnTo>
                  <a:cubicBezTo>
                    <a:pt x="1039" y="9936"/>
                    <a:pt x="1188" y="9932"/>
                    <a:pt x="1338" y="9930"/>
                  </a:cubicBezTo>
                  <a:cubicBezTo>
                    <a:pt x="2295" y="7470"/>
                    <a:pt x="2574" y="4797"/>
                    <a:pt x="2141" y="2193"/>
                  </a:cubicBezTo>
                  <a:cubicBezTo>
                    <a:pt x="2023" y="1492"/>
                    <a:pt x="1841" y="772"/>
                    <a:pt x="1375" y="236"/>
                  </a:cubicBezTo>
                  <a:cubicBezTo>
                    <a:pt x="1271" y="115"/>
                    <a:pt x="1135" y="0"/>
                    <a:pt x="9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34"/>
            <p:cNvSpPr/>
            <p:nvPr/>
          </p:nvSpPr>
          <p:spPr>
            <a:xfrm>
              <a:off x="7731322" y="4624175"/>
              <a:ext cx="309839" cy="312799"/>
            </a:xfrm>
            <a:custGeom>
              <a:rect b="b" l="l" r="r" t="t"/>
              <a:pathLst>
                <a:path extrusionOk="0" h="4333" w="4292">
                  <a:moveTo>
                    <a:pt x="415" y="0"/>
                  </a:moveTo>
                  <a:cubicBezTo>
                    <a:pt x="382" y="0"/>
                    <a:pt x="350" y="5"/>
                    <a:pt x="318" y="17"/>
                  </a:cubicBezTo>
                  <a:cubicBezTo>
                    <a:pt x="171" y="72"/>
                    <a:pt x="112" y="245"/>
                    <a:pt x="90" y="401"/>
                  </a:cubicBezTo>
                  <a:cubicBezTo>
                    <a:pt x="0" y="1073"/>
                    <a:pt x="268" y="1756"/>
                    <a:pt x="679" y="2299"/>
                  </a:cubicBezTo>
                  <a:cubicBezTo>
                    <a:pt x="1089" y="2841"/>
                    <a:pt x="1630" y="3265"/>
                    <a:pt x="2165" y="3684"/>
                  </a:cubicBezTo>
                  <a:lnTo>
                    <a:pt x="2996" y="4332"/>
                  </a:lnTo>
                  <a:cubicBezTo>
                    <a:pt x="3211" y="4306"/>
                    <a:pt x="3426" y="4286"/>
                    <a:pt x="3641" y="4269"/>
                  </a:cubicBezTo>
                  <a:cubicBezTo>
                    <a:pt x="3841" y="4253"/>
                    <a:pt x="4039" y="4242"/>
                    <a:pt x="4239" y="4233"/>
                  </a:cubicBezTo>
                  <a:lnTo>
                    <a:pt x="4291" y="4174"/>
                  </a:lnTo>
                  <a:cubicBezTo>
                    <a:pt x="3859" y="2307"/>
                    <a:pt x="2436" y="702"/>
                    <a:pt x="632" y="50"/>
                  </a:cubicBezTo>
                  <a:cubicBezTo>
                    <a:pt x="563" y="24"/>
                    <a:pt x="488" y="0"/>
                    <a:pt x="4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34"/>
            <p:cNvSpPr/>
            <p:nvPr/>
          </p:nvSpPr>
          <p:spPr>
            <a:xfrm>
              <a:off x="7514750" y="4638613"/>
              <a:ext cx="106264" cy="330053"/>
            </a:xfrm>
            <a:custGeom>
              <a:rect b="b" l="l" r="r" t="t"/>
              <a:pathLst>
                <a:path extrusionOk="0" h="4572" w="1472">
                  <a:moveTo>
                    <a:pt x="262" y="0"/>
                  </a:moveTo>
                  <a:cubicBezTo>
                    <a:pt x="250" y="0"/>
                    <a:pt x="237" y="4"/>
                    <a:pt x="226" y="12"/>
                  </a:cubicBezTo>
                  <a:cubicBezTo>
                    <a:pt x="206" y="32"/>
                    <a:pt x="193" y="61"/>
                    <a:pt x="193" y="91"/>
                  </a:cubicBezTo>
                  <a:cubicBezTo>
                    <a:pt x="0" y="1587"/>
                    <a:pt x="428" y="3155"/>
                    <a:pt x="1357" y="4343"/>
                  </a:cubicBezTo>
                  <a:lnTo>
                    <a:pt x="1346" y="4571"/>
                  </a:lnTo>
                  <a:cubicBezTo>
                    <a:pt x="1410" y="3776"/>
                    <a:pt x="1471" y="2973"/>
                    <a:pt x="1359" y="2182"/>
                  </a:cubicBezTo>
                  <a:cubicBezTo>
                    <a:pt x="1245" y="1391"/>
                    <a:pt x="938" y="603"/>
                    <a:pt x="360" y="52"/>
                  </a:cubicBezTo>
                  <a:cubicBezTo>
                    <a:pt x="333" y="26"/>
                    <a:pt x="296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34"/>
            <p:cNvSpPr/>
            <p:nvPr/>
          </p:nvSpPr>
          <p:spPr>
            <a:xfrm>
              <a:off x="8176666" y="4630600"/>
              <a:ext cx="145607" cy="350122"/>
            </a:xfrm>
            <a:custGeom>
              <a:rect b="b" l="l" r="r" t="t"/>
              <a:pathLst>
                <a:path extrusionOk="0" h="4850" w="2017">
                  <a:moveTo>
                    <a:pt x="1887" y="0"/>
                  </a:moveTo>
                  <a:cubicBezTo>
                    <a:pt x="1384" y="470"/>
                    <a:pt x="870" y="951"/>
                    <a:pt x="540" y="1555"/>
                  </a:cubicBezTo>
                  <a:cubicBezTo>
                    <a:pt x="0" y="2541"/>
                    <a:pt x="7" y="3727"/>
                    <a:pt x="77" y="4849"/>
                  </a:cubicBezTo>
                  <a:lnTo>
                    <a:pt x="514" y="4777"/>
                  </a:lnTo>
                  <a:cubicBezTo>
                    <a:pt x="1212" y="3569"/>
                    <a:pt x="1693" y="2245"/>
                    <a:pt x="1930" y="868"/>
                  </a:cubicBezTo>
                  <a:cubicBezTo>
                    <a:pt x="1981" y="578"/>
                    <a:pt x="2016" y="264"/>
                    <a:pt x="18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34"/>
            <p:cNvSpPr/>
            <p:nvPr/>
          </p:nvSpPr>
          <p:spPr>
            <a:xfrm>
              <a:off x="8367683" y="4462179"/>
              <a:ext cx="101066" cy="466203"/>
            </a:xfrm>
            <a:custGeom>
              <a:rect b="b" l="l" r="r" t="t"/>
              <a:pathLst>
                <a:path extrusionOk="0" h="6458" w="1400">
                  <a:moveTo>
                    <a:pt x="180" y="1"/>
                  </a:moveTo>
                  <a:cubicBezTo>
                    <a:pt x="177" y="1"/>
                    <a:pt x="175" y="1"/>
                    <a:pt x="172" y="1"/>
                  </a:cubicBezTo>
                  <a:cubicBezTo>
                    <a:pt x="38" y="10"/>
                    <a:pt x="0" y="188"/>
                    <a:pt x="0" y="324"/>
                  </a:cubicBezTo>
                  <a:cubicBezTo>
                    <a:pt x="18" y="2386"/>
                    <a:pt x="246" y="4442"/>
                    <a:pt x="679" y="6458"/>
                  </a:cubicBezTo>
                  <a:cubicBezTo>
                    <a:pt x="752" y="6453"/>
                    <a:pt x="824" y="6451"/>
                    <a:pt x="896" y="6449"/>
                  </a:cubicBezTo>
                  <a:cubicBezTo>
                    <a:pt x="1254" y="5537"/>
                    <a:pt x="1399" y="4558"/>
                    <a:pt x="1318" y="3583"/>
                  </a:cubicBezTo>
                  <a:cubicBezTo>
                    <a:pt x="1221" y="2423"/>
                    <a:pt x="806" y="1316"/>
                    <a:pt x="396" y="227"/>
                  </a:cubicBezTo>
                  <a:cubicBezTo>
                    <a:pt x="357" y="122"/>
                    <a:pt x="289" y="1"/>
                    <a:pt x="1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92" name="Google Shape;39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188" y="3345275"/>
            <a:ext cx="1682200" cy="1682200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p34"/>
          <p:cNvSpPr txBox="1"/>
          <p:nvPr/>
        </p:nvSpPr>
        <p:spPr>
          <a:xfrm>
            <a:off x="3722275" y="4360350"/>
            <a:ext cx="31416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Josefin Slab"/>
                <a:ea typeface="Josefin Slab"/>
                <a:cs typeface="Josefin Slab"/>
                <a:sym typeface="Josefin Slab"/>
              </a:rPr>
              <a:t>Interviews</a:t>
            </a:r>
            <a:endParaRPr sz="2500">
              <a:latin typeface="Josefin Slab"/>
              <a:ea typeface="Josefin Slab"/>
              <a:cs typeface="Josefin Slab"/>
              <a:sym typeface="Josefin Slab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35"/>
          <p:cNvSpPr txBox="1"/>
          <p:nvPr>
            <p:ph type="title"/>
          </p:nvPr>
        </p:nvSpPr>
        <p:spPr>
          <a:xfrm>
            <a:off x="710575" y="2526775"/>
            <a:ext cx="5072400" cy="50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Cherie’s Interview</a:t>
            </a:r>
            <a:endParaRPr/>
          </a:p>
        </p:txBody>
      </p:sp>
      <p:sp>
        <p:nvSpPr>
          <p:cNvPr id="399" name="Google Shape;399;p35"/>
          <p:cNvSpPr/>
          <p:nvPr/>
        </p:nvSpPr>
        <p:spPr>
          <a:xfrm>
            <a:off x="8295619" y="3055738"/>
            <a:ext cx="128389" cy="86960"/>
          </a:xfrm>
          <a:custGeom>
            <a:rect b="b" l="l" r="r" t="t"/>
            <a:pathLst>
              <a:path extrusionOk="0" h="636" w="939">
                <a:moveTo>
                  <a:pt x="704" y="1"/>
                </a:moveTo>
                <a:cubicBezTo>
                  <a:pt x="570" y="3"/>
                  <a:pt x="442" y="60"/>
                  <a:pt x="330" y="130"/>
                </a:cubicBezTo>
                <a:cubicBezTo>
                  <a:pt x="216" y="200"/>
                  <a:pt x="113" y="286"/>
                  <a:pt x="1" y="359"/>
                </a:cubicBezTo>
                <a:lnTo>
                  <a:pt x="69" y="508"/>
                </a:lnTo>
                <a:cubicBezTo>
                  <a:pt x="86" y="500"/>
                  <a:pt x="103" y="497"/>
                  <a:pt x="121" y="497"/>
                </a:cubicBezTo>
                <a:cubicBezTo>
                  <a:pt x="172" y="497"/>
                  <a:pt x="226" y="525"/>
                  <a:pt x="273" y="550"/>
                </a:cubicBezTo>
                <a:cubicBezTo>
                  <a:pt x="374" y="605"/>
                  <a:pt x="486" y="633"/>
                  <a:pt x="603" y="635"/>
                </a:cubicBezTo>
                <a:cubicBezTo>
                  <a:pt x="719" y="635"/>
                  <a:pt x="831" y="594"/>
                  <a:pt x="915" y="515"/>
                </a:cubicBezTo>
                <a:cubicBezTo>
                  <a:pt x="930" y="501"/>
                  <a:pt x="939" y="484"/>
                  <a:pt x="937" y="466"/>
                </a:cubicBezTo>
                <a:cubicBezTo>
                  <a:pt x="932" y="455"/>
                  <a:pt x="926" y="446"/>
                  <a:pt x="917" y="440"/>
                </a:cubicBezTo>
                <a:cubicBezTo>
                  <a:pt x="888" y="418"/>
                  <a:pt x="853" y="407"/>
                  <a:pt x="818" y="403"/>
                </a:cubicBezTo>
                <a:cubicBezTo>
                  <a:pt x="838" y="370"/>
                  <a:pt x="888" y="361"/>
                  <a:pt x="897" y="323"/>
                </a:cubicBezTo>
                <a:cubicBezTo>
                  <a:pt x="899" y="299"/>
                  <a:pt x="882" y="275"/>
                  <a:pt x="857" y="266"/>
                </a:cubicBezTo>
                <a:cubicBezTo>
                  <a:pt x="844" y="263"/>
                  <a:pt x="831" y="261"/>
                  <a:pt x="818" y="261"/>
                </a:cubicBezTo>
                <a:cubicBezTo>
                  <a:pt x="807" y="261"/>
                  <a:pt x="796" y="262"/>
                  <a:pt x="785" y="264"/>
                </a:cubicBezTo>
                <a:cubicBezTo>
                  <a:pt x="803" y="240"/>
                  <a:pt x="831" y="220"/>
                  <a:pt x="840" y="192"/>
                </a:cubicBezTo>
                <a:cubicBezTo>
                  <a:pt x="845" y="169"/>
                  <a:pt x="821" y="143"/>
                  <a:pt x="803" y="143"/>
                </a:cubicBezTo>
                <a:cubicBezTo>
                  <a:pt x="797" y="143"/>
                  <a:pt x="791" y="146"/>
                  <a:pt x="787" y="152"/>
                </a:cubicBezTo>
                <a:cubicBezTo>
                  <a:pt x="798" y="102"/>
                  <a:pt x="803" y="36"/>
                  <a:pt x="756" y="12"/>
                </a:cubicBezTo>
                <a:cubicBezTo>
                  <a:pt x="741" y="3"/>
                  <a:pt x="721" y="1"/>
                  <a:pt x="70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p35"/>
          <p:cNvSpPr/>
          <p:nvPr/>
        </p:nvSpPr>
        <p:spPr>
          <a:xfrm>
            <a:off x="8300542" y="3030170"/>
            <a:ext cx="74244" cy="77116"/>
          </a:xfrm>
          <a:custGeom>
            <a:rect b="b" l="l" r="r" t="t"/>
            <a:pathLst>
              <a:path extrusionOk="0" h="564" w="543">
                <a:moveTo>
                  <a:pt x="536" y="3"/>
                </a:moveTo>
                <a:lnTo>
                  <a:pt x="536" y="3"/>
                </a:lnTo>
                <a:cubicBezTo>
                  <a:pt x="437" y="23"/>
                  <a:pt x="325" y="1"/>
                  <a:pt x="242" y="65"/>
                </a:cubicBezTo>
                <a:cubicBezTo>
                  <a:pt x="156" y="128"/>
                  <a:pt x="145" y="247"/>
                  <a:pt x="114" y="348"/>
                </a:cubicBezTo>
                <a:cubicBezTo>
                  <a:pt x="90" y="427"/>
                  <a:pt x="53" y="499"/>
                  <a:pt x="0" y="563"/>
                </a:cubicBezTo>
                <a:lnTo>
                  <a:pt x="406" y="392"/>
                </a:lnTo>
                <a:cubicBezTo>
                  <a:pt x="360" y="335"/>
                  <a:pt x="395" y="251"/>
                  <a:pt x="439" y="192"/>
                </a:cubicBezTo>
                <a:cubicBezTo>
                  <a:pt x="485" y="135"/>
                  <a:pt x="543" y="76"/>
                  <a:pt x="536" y="3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p35"/>
          <p:cNvSpPr/>
          <p:nvPr/>
        </p:nvSpPr>
        <p:spPr>
          <a:xfrm>
            <a:off x="5572130" y="-164661"/>
            <a:ext cx="37272" cy="20257"/>
          </a:xfrm>
          <a:custGeom>
            <a:rect b="b" l="l" r="r" t="t"/>
            <a:pathLst>
              <a:path extrusionOk="0" h="275" w="506">
                <a:moveTo>
                  <a:pt x="1" y="0"/>
                </a:moveTo>
                <a:lnTo>
                  <a:pt x="1" y="275"/>
                </a:lnTo>
                <a:lnTo>
                  <a:pt x="506" y="275"/>
                </a:lnTo>
                <a:lnTo>
                  <a:pt x="50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2" name="Google Shape;402;p35"/>
          <p:cNvGrpSpPr/>
          <p:nvPr/>
        </p:nvGrpSpPr>
        <p:grpSpPr>
          <a:xfrm>
            <a:off x="941525" y="241999"/>
            <a:ext cx="1165945" cy="925797"/>
            <a:chOff x="4725046" y="4107922"/>
            <a:chExt cx="398900" cy="316728"/>
          </a:xfrm>
        </p:grpSpPr>
        <p:sp>
          <p:nvSpPr>
            <p:cNvPr id="403" name="Google Shape;403;p35"/>
            <p:cNvSpPr/>
            <p:nvPr/>
          </p:nvSpPr>
          <p:spPr>
            <a:xfrm>
              <a:off x="4725046" y="4107922"/>
              <a:ext cx="398900" cy="266640"/>
            </a:xfrm>
            <a:custGeom>
              <a:rect b="b" l="l" r="r" t="t"/>
              <a:pathLst>
                <a:path extrusionOk="0" h="9319" w="15956">
                  <a:moveTo>
                    <a:pt x="7919" y="1"/>
                  </a:moveTo>
                  <a:cubicBezTo>
                    <a:pt x="6674" y="1"/>
                    <a:pt x="5425" y="185"/>
                    <a:pt x="4303" y="548"/>
                  </a:cubicBezTo>
                  <a:cubicBezTo>
                    <a:pt x="3756" y="724"/>
                    <a:pt x="3235" y="939"/>
                    <a:pt x="2783" y="1211"/>
                  </a:cubicBezTo>
                  <a:cubicBezTo>
                    <a:pt x="1975" y="1692"/>
                    <a:pt x="1329" y="2406"/>
                    <a:pt x="932" y="3258"/>
                  </a:cubicBezTo>
                  <a:cubicBezTo>
                    <a:pt x="0" y="5237"/>
                    <a:pt x="795" y="7718"/>
                    <a:pt x="3444" y="8773"/>
                  </a:cubicBezTo>
                  <a:cubicBezTo>
                    <a:pt x="4426" y="9163"/>
                    <a:pt x="5521" y="9318"/>
                    <a:pt x="6649" y="9318"/>
                  </a:cubicBezTo>
                  <a:cubicBezTo>
                    <a:pt x="8094" y="9318"/>
                    <a:pt x="9592" y="9063"/>
                    <a:pt x="10975" y="8718"/>
                  </a:cubicBezTo>
                  <a:lnTo>
                    <a:pt x="10975" y="8718"/>
                  </a:lnTo>
                  <a:lnTo>
                    <a:pt x="9264" y="9159"/>
                  </a:lnTo>
                  <a:cubicBezTo>
                    <a:pt x="9282" y="9159"/>
                    <a:pt x="9301" y="9159"/>
                    <a:pt x="9319" y="9159"/>
                  </a:cubicBezTo>
                  <a:cubicBezTo>
                    <a:pt x="12107" y="9159"/>
                    <a:pt x="14699" y="7684"/>
                    <a:pt x="15325" y="5847"/>
                  </a:cubicBezTo>
                  <a:cubicBezTo>
                    <a:pt x="15956" y="3998"/>
                    <a:pt x="14658" y="1956"/>
                    <a:pt x="12336" y="888"/>
                  </a:cubicBezTo>
                  <a:cubicBezTo>
                    <a:pt x="11043" y="293"/>
                    <a:pt x="9484" y="1"/>
                    <a:pt x="79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35"/>
            <p:cNvSpPr/>
            <p:nvPr/>
          </p:nvSpPr>
          <p:spPr>
            <a:xfrm>
              <a:off x="4913100" y="4172025"/>
              <a:ext cx="21550" cy="252625"/>
            </a:xfrm>
            <a:custGeom>
              <a:rect b="b" l="l" r="r" t="t"/>
              <a:pathLst>
                <a:path extrusionOk="0" h="10105" w="862">
                  <a:moveTo>
                    <a:pt x="647" y="1"/>
                  </a:moveTo>
                  <a:cubicBezTo>
                    <a:pt x="568" y="1"/>
                    <a:pt x="488" y="21"/>
                    <a:pt x="479" y="59"/>
                  </a:cubicBezTo>
                  <a:cubicBezTo>
                    <a:pt x="398" y="424"/>
                    <a:pt x="398" y="795"/>
                    <a:pt x="378" y="1162"/>
                  </a:cubicBezTo>
                  <a:cubicBezTo>
                    <a:pt x="358" y="1520"/>
                    <a:pt x="339" y="1878"/>
                    <a:pt x="319" y="2236"/>
                  </a:cubicBezTo>
                  <a:cubicBezTo>
                    <a:pt x="246" y="3531"/>
                    <a:pt x="222" y="4827"/>
                    <a:pt x="174" y="6123"/>
                  </a:cubicBezTo>
                  <a:cubicBezTo>
                    <a:pt x="150" y="6771"/>
                    <a:pt x="125" y="7421"/>
                    <a:pt x="101" y="8071"/>
                  </a:cubicBezTo>
                  <a:cubicBezTo>
                    <a:pt x="90" y="8394"/>
                    <a:pt x="77" y="8717"/>
                    <a:pt x="66" y="9039"/>
                  </a:cubicBezTo>
                  <a:cubicBezTo>
                    <a:pt x="60" y="9200"/>
                    <a:pt x="53" y="9362"/>
                    <a:pt x="42" y="9523"/>
                  </a:cubicBezTo>
                  <a:cubicBezTo>
                    <a:pt x="33" y="9685"/>
                    <a:pt x="0" y="9848"/>
                    <a:pt x="55" y="10008"/>
                  </a:cubicBezTo>
                  <a:cubicBezTo>
                    <a:pt x="71" y="10056"/>
                    <a:pt x="145" y="10096"/>
                    <a:pt x="290" y="10105"/>
                  </a:cubicBezTo>
                  <a:cubicBezTo>
                    <a:pt x="298" y="10105"/>
                    <a:pt x="306" y="10105"/>
                    <a:pt x="315" y="10105"/>
                  </a:cubicBezTo>
                  <a:cubicBezTo>
                    <a:pt x="430" y="10105"/>
                    <a:pt x="568" y="10077"/>
                    <a:pt x="587" y="10034"/>
                  </a:cubicBezTo>
                  <a:cubicBezTo>
                    <a:pt x="661" y="9845"/>
                    <a:pt x="639" y="9659"/>
                    <a:pt x="639" y="9470"/>
                  </a:cubicBezTo>
                  <a:cubicBezTo>
                    <a:pt x="639" y="9290"/>
                    <a:pt x="644" y="9112"/>
                    <a:pt x="650" y="8932"/>
                  </a:cubicBezTo>
                  <a:cubicBezTo>
                    <a:pt x="659" y="8569"/>
                    <a:pt x="668" y="8205"/>
                    <a:pt x="679" y="7843"/>
                  </a:cubicBezTo>
                  <a:cubicBezTo>
                    <a:pt x="712" y="6547"/>
                    <a:pt x="747" y="5253"/>
                    <a:pt x="784" y="3958"/>
                  </a:cubicBezTo>
                  <a:cubicBezTo>
                    <a:pt x="802" y="3307"/>
                    <a:pt x="826" y="2657"/>
                    <a:pt x="833" y="2007"/>
                  </a:cubicBezTo>
                  <a:cubicBezTo>
                    <a:pt x="835" y="1684"/>
                    <a:pt x="846" y="1366"/>
                    <a:pt x="841" y="1041"/>
                  </a:cubicBezTo>
                  <a:cubicBezTo>
                    <a:pt x="835" y="714"/>
                    <a:pt x="861" y="384"/>
                    <a:pt x="809" y="59"/>
                  </a:cubicBezTo>
                  <a:cubicBezTo>
                    <a:pt x="802" y="20"/>
                    <a:pt x="725" y="1"/>
                    <a:pt x="6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35"/>
            <p:cNvSpPr/>
            <p:nvPr/>
          </p:nvSpPr>
          <p:spPr>
            <a:xfrm>
              <a:off x="4796700" y="4226125"/>
              <a:ext cx="220125" cy="95400"/>
            </a:xfrm>
            <a:custGeom>
              <a:rect b="b" l="l" r="r" t="t"/>
              <a:pathLst>
                <a:path extrusionOk="0" h="3816" w="8805">
                  <a:moveTo>
                    <a:pt x="303" y="1"/>
                  </a:moveTo>
                  <a:cubicBezTo>
                    <a:pt x="152" y="1"/>
                    <a:pt x="1" y="117"/>
                    <a:pt x="108" y="217"/>
                  </a:cubicBezTo>
                  <a:cubicBezTo>
                    <a:pt x="429" y="515"/>
                    <a:pt x="795" y="792"/>
                    <a:pt x="1142" y="1078"/>
                  </a:cubicBezTo>
                  <a:lnTo>
                    <a:pt x="2150" y="1908"/>
                  </a:lnTo>
                  <a:cubicBezTo>
                    <a:pt x="2752" y="2402"/>
                    <a:pt x="3339" y="2905"/>
                    <a:pt x="3956" y="3390"/>
                  </a:cubicBezTo>
                  <a:cubicBezTo>
                    <a:pt x="4186" y="3570"/>
                    <a:pt x="4498" y="3759"/>
                    <a:pt x="4856" y="3805"/>
                  </a:cubicBezTo>
                  <a:cubicBezTo>
                    <a:pt x="4906" y="3812"/>
                    <a:pt x="4956" y="3816"/>
                    <a:pt x="5006" y="3816"/>
                  </a:cubicBezTo>
                  <a:cubicBezTo>
                    <a:pt x="5128" y="3816"/>
                    <a:pt x="5250" y="3795"/>
                    <a:pt x="5366" y="3752"/>
                  </a:cubicBezTo>
                  <a:cubicBezTo>
                    <a:pt x="5541" y="3687"/>
                    <a:pt x="5649" y="3570"/>
                    <a:pt x="5752" y="3458"/>
                  </a:cubicBezTo>
                  <a:cubicBezTo>
                    <a:pt x="6266" y="2911"/>
                    <a:pt x="6778" y="2362"/>
                    <a:pt x="7283" y="1813"/>
                  </a:cubicBezTo>
                  <a:cubicBezTo>
                    <a:pt x="7790" y="1264"/>
                    <a:pt x="8315" y="722"/>
                    <a:pt x="8765" y="151"/>
                  </a:cubicBezTo>
                  <a:lnTo>
                    <a:pt x="8765" y="149"/>
                  </a:lnTo>
                  <a:cubicBezTo>
                    <a:pt x="8804" y="99"/>
                    <a:pt x="8748" y="59"/>
                    <a:pt x="8685" y="59"/>
                  </a:cubicBezTo>
                  <a:cubicBezTo>
                    <a:pt x="8657" y="59"/>
                    <a:pt x="8627" y="67"/>
                    <a:pt x="8605" y="87"/>
                  </a:cubicBezTo>
                  <a:cubicBezTo>
                    <a:pt x="7988" y="636"/>
                    <a:pt x="7445" y="1227"/>
                    <a:pt x="6885" y="1802"/>
                  </a:cubicBezTo>
                  <a:cubicBezTo>
                    <a:pt x="6383" y="2318"/>
                    <a:pt x="5888" y="2839"/>
                    <a:pt x="5388" y="3357"/>
                  </a:cubicBezTo>
                  <a:cubicBezTo>
                    <a:pt x="5306" y="3441"/>
                    <a:pt x="5216" y="3535"/>
                    <a:pt x="5054" y="3546"/>
                  </a:cubicBezTo>
                  <a:cubicBezTo>
                    <a:pt x="5039" y="3547"/>
                    <a:pt x="5025" y="3548"/>
                    <a:pt x="5010" y="3548"/>
                  </a:cubicBezTo>
                  <a:cubicBezTo>
                    <a:pt x="4878" y="3548"/>
                    <a:pt x="4748" y="3497"/>
                    <a:pt x="4643" y="3447"/>
                  </a:cubicBezTo>
                  <a:cubicBezTo>
                    <a:pt x="4322" y="3300"/>
                    <a:pt x="4096" y="3065"/>
                    <a:pt x="3855" y="2865"/>
                  </a:cubicBezTo>
                  <a:lnTo>
                    <a:pt x="2150" y="1453"/>
                  </a:lnTo>
                  <a:lnTo>
                    <a:pt x="1301" y="746"/>
                  </a:lnTo>
                  <a:cubicBezTo>
                    <a:pt x="1017" y="511"/>
                    <a:pt x="743" y="267"/>
                    <a:pt x="442" y="43"/>
                  </a:cubicBezTo>
                  <a:cubicBezTo>
                    <a:pt x="402" y="13"/>
                    <a:pt x="352" y="1"/>
                    <a:pt x="3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35"/>
            <p:cNvSpPr/>
            <p:nvPr/>
          </p:nvSpPr>
          <p:spPr>
            <a:xfrm>
              <a:off x="4891150" y="4191050"/>
              <a:ext cx="85575" cy="46575"/>
            </a:xfrm>
            <a:custGeom>
              <a:rect b="b" l="l" r="r" t="t"/>
              <a:pathLst>
                <a:path extrusionOk="0" h="1863" w="3423">
                  <a:moveTo>
                    <a:pt x="3315" y="0"/>
                  </a:moveTo>
                  <a:cubicBezTo>
                    <a:pt x="3297" y="0"/>
                    <a:pt x="3278" y="4"/>
                    <a:pt x="3261" y="14"/>
                  </a:cubicBezTo>
                  <a:cubicBezTo>
                    <a:pt x="3208" y="49"/>
                    <a:pt x="3147" y="69"/>
                    <a:pt x="3099" y="104"/>
                  </a:cubicBezTo>
                  <a:cubicBezTo>
                    <a:pt x="3050" y="137"/>
                    <a:pt x="3009" y="172"/>
                    <a:pt x="2960" y="205"/>
                  </a:cubicBezTo>
                  <a:cubicBezTo>
                    <a:pt x="2870" y="269"/>
                    <a:pt x="2785" y="335"/>
                    <a:pt x="2701" y="401"/>
                  </a:cubicBezTo>
                  <a:cubicBezTo>
                    <a:pt x="2536" y="537"/>
                    <a:pt x="2374" y="673"/>
                    <a:pt x="2211" y="809"/>
                  </a:cubicBezTo>
                  <a:cubicBezTo>
                    <a:pt x="1942" y="1039"/>
                    <a:pt x="1669" y="1266"/>
                    <a:pt x="1405" y="1499"/>
                  </a:cubicBezTo>
                  <a:lnTo>
                    <a:pt x="1405" y="1499"/>
                  </a:lnTo>
                  <a:lnTo>
                    <a:pt x="920" y="1104"/>
                  </a:lnTo>
                  <a:lnTo>
                    <a:pt x="602" y="844"/>
                  </a:lnTo>
                  <a:cubicBezTo>
                    <a:pt x="551" y="803"/>
                    <a:pt x="503" y="761"/>
                    <a:pt x="450" y="721"/>
                  </a:cubicBezTo>
                  <a:cubicBezTo>
                    <a:pt x="386" y="673"/>
                    <a:pt x="323" y="656"/>
                    <a:pt x="239" y="627"/>
                  </a:cubicBezTo>
                  <a:cubicBezTo>
                    <a:pt x="219" y="621"/>
                    <a:pt x="197" y="618"/>
                    <a:pt x="175" y="618"/>
                  </a:cubicBezTo>
                  <a:cubicBezTo>
                    <a:pt x="85" y="618"/>
                    <a:pt x="0" y="669"/>
                    <a:pt x="31" y="737"/>
                  </a:cubicBezTo>
                  <a:cubicBezTo>
                    <a:pt x="55" y="794"/>
                    <a:pt x="66" y="847"/>
                    <a:pt x="121" y="895"/>
                  </a:cubicBezTo>
                  <a:cubicBezTo>
                    <a:pt x="176" y="941"/>
                    <a:pt x="235" y="985"/>
                    <a:pt x="290" y="1031"/>
                  </a:cubicBezTo>
                  <a:lnTo>
                    <a:pt x="610" y="1290"/>
                  </a:lnTo>
                  <a:lnTo>
                    <a:pt x="1269" y="1822"/>
                  </a:lnTo>
                  <a:cubicBezTo>
                    <a:pt x="1305" y="1851"/>
                    <a:pt x="1352" y="1863"/>
                    <a:pt x="1399" y="1863"/>
                  </a:cubicBezTo>
                  <a:cubicBezTo>
                    <a:pt x="1473" y="1863"/>
                    <a:pt x="1549" y="1833"/>
                    <a:pt x="1592" y="1793"/>
                  </a:cubicBezTo>
                  <a:cubicBezTo>
                    <a:pt x="1897" y="1512"/>
                    <a:pt x="2194" y="1224"/>
                    <a:pt x="2503" y="943"/>
                  </a:cubicBezTo>
                  <a:cubicBezTo>
                    <a:pt x="2659" y="803"/>
                    <a:pt x="2815" y="664"/>
                    <a:pt x="2971" y="524"/>
                  </a:cubicBezTo>
                  <a:cubicBezTo>
                    <a:pt x="3042" y="458"/>
                    <a:pt x="3110" y="390"/>
                    <a:pt x="3178" y="322"/>
                  </a:cubicBezTo>
                  <a:cubicBezTo>
                    <a:pt x="3215" y="284"/>
                    <a:pt x="3257" y="247"/>
                    <a:pt x="3294" y="208"/>
                  </a:cubicBezTo>
                  <a:cubicBezTo>
                    <a:pt x="3331" y="168"/>
                    <a:pt x="3351" y="124"/>
                    <a:pt x="3386" y="85"/>
                  </a:cubicBezTo>
                  <a:lnTo>
                    <a:pt x="3386" y="80"/>
                  </a:lnTo>
                  <a:cubicBezTo>
                    <a:pt x="3423" y="39"/>
                    <a:pt x="3371" y="0"/>
                    <a:pt x="33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35"/>
            <p:cNvSpPr/>
            <p:nvPr/>
          </p:nvSpPr>
          <p:spPr>
            <a:xfrm>
              <a:off x="5024806" y="4154875"/>
              <a:ext cx="7775" cy="6075"/>
            </a:xfrm>
            <a:custGeom>
              <a:rect b="b" l="l" r="r" t="t"/>
              <a:pathLst>
                <a:path extrusionOk="0" h="243" w="311">
                  <a:moveTo>
                    <a:pt x="157" y="1"/>
                  </a:moveTo>
                  <a:cubicBezTo>
                    <a:pt x="1" y="1"/>
                    <a:pt x="1" y="242"/>
                    <a:pt x="157" y="242"/>
                  </a:cubicBezTo>
                  <a:cubicBezTo>
                    <a:pt x="310" y="242"/>
                    <a:pt x="310" y="1"/>
                    <a:pt x="15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35"/>
            <p:cNvSpPr/>
            <p:nvPr/>
          </p:nvSpPr>
          <p:spPr>
            <a:xfrm>
              <a:off x="5000431" y="4132700"/>
              <a:ext cx="9075" cy="8975"/>
            </a:xfrm>
            <a:custGeom>
              <a:rect b="b" l="l" r="r" t="t"/>
              <a:pathLst>
                <a:path extrusionOk="0" h="359" w="363">
                  <a:moveTo>
                    <a:pt x="207" y="1"/>
                  </a:moveTo>
                  <a:cubicBezTo>
                    <a:pt x="150" y="1"/>
                    <a:pt x="99" y="29"/>
                    <a:pt x="73" y="77"/>
                  </a:cubicBezTo>
                  <a:lnTo>
                    <a:pt x="22" y="143"/>
                  </a:lnTo>
                  <a:cubicBezTo>
                    <a:pt x="11" y="159"/>
                    <a:pt x="7" y="178"/>
                    <a:pt x="5" y="196"/>
                  </a:cubicBezTo>
                  <a:cubicBezTo>
                    <a:pt x="1" y="216"/>
                    <a:pt x="3" y="236"/>
                    <a:pt x="9" y="253"/>
                  </a:cubicBezTo>
                  <a:lnTo>
                    <a:pt x="22" y="288"/>
                  </a:lnTo>
                  <a:lnTo>
                    <a:pt x="44" y="317"/>
                  </a:lnTo>
                  <a:cubicBezTo>
                    <a:pt x="58" y="330"/>
                    <a:pt x="73" y="341"/>
                    <a:pt x="91" y="345"/>
                  </a:cubicBezTo>
                  <a:cubicBezTo>
                    <a:pt x="102" y="352"/>
                    <a:pt x="115" y="356"/>
                    <a:pt x="128" y="356"/>
                  </a:cubicBezTo>
                  <a:cubicBezTo>
                    <a:pt x="135" y="358"/>
                    <a:pt x="142" y="359"/>
                    <a:pt x="149" y="359"/>
                  </a:cubicBezTo>
                  <a:cubicBezTo>
                    <a:pt x="160" y="359"/>
                    <a:pt x="172" y="357"/>
                    <a:pt x="183" y="354"/>
                  </a:cubicBezTo>
                  <a:lnTo>
                    <a:pt x="218" y="339"/>
                  </a:lnTo>
                  <a:lnTo>
                    <a:pt x="284" y="288"/>
                  </a:lnTo>
                  <a:cubicBezTo>
                    <a:pt x="332" y="262"/>
                    <a:pt x="361" y="211"/>
                    <a:pt x="361" y="157"/>
                  </a:cubicBezTo>
                  <a:cubicBezTo>
                    <a:pt x="363" y="135"/>
                    <a:pt x="356" y="115"/>
                    <a:pt x="347" y="95"/>
                  </a:cubicBezTo>
                  <a:cubicBezTo>
                    <a:pt x="341" y="77"/>
                    <a:pt x="330" y="60"/>
                    <a:pt x="315" y="47"/>
                  </a:cubicBezTo>
                  <a:cubicBezTo>
                    <a:pt x="297" y="27"/>
                    <a:pt x="273" y="14"/>
                    <a:pt x="246" y="5"/>
                  </a:cubicBezTo>
                  <a:lnTo>
                    <a:pt x="20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35"/>
            <p:cNvSpPr/>
            <p:nvPr/>
          </p:nvSpPr>
          <p:spPr>
            <a:xfrm>
              <a:off x="4996825" y="4178825"/>
              <a:ext cx="10300" cy="7975"/>
            </a:xfrm>
            <a:custGeom>
              <a:rect b="b" l="l" r="r" t="t"/>
              <a:pathLst>
                <a:path extrusionOk="0" h="319" w="412">
                  <a:moveTo>
                    <a:pt x="205" y="0"/>
                  </a:moveTo>
                  <a:cubicBezTo>
                    <a:pt x="0" y="0"/>
                    <a:pt x="0" y="319"/>
                    <a:pt x="205" y="319"/>
                  </a:cubicBezTo>
                  <a:cubicBezTo>
                    <a:pt x="411" y="319"/>
                    <a:pt x="411" y="0"/>
                    <a:pt x="20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10" name="Google Shape;410;p35"/>
          <p:cNvGrpSpPr/>
          <p:nvPr/>
        </p:nvGrpSpPr>
        <p:grpSpPr>
          <a:xfrm>
            <a:off x="5965717" y="4061165"/>
            <a:ext cx="364554" cy="507632"/>
            <a:chOff x="5979675" y="4640775"/>
            <a:chExt cx="241875" cy="345775"/>
          </a:xfrm>
        </p:grpSpPr>
        <p:sp>
          <p:nvSpPr>
            <p:cNvPr id="411" name="Google Shape;411;p35"/>
            <p:cNvSpPr/>
            <p:nvPr/>
          </p:nvSpPr>
          <p:spPr>
            <a:xfrm>
              <a:off x="6008100" y="4698050"/>
              <a:ext cx="80475" cy="288500"/>
            </a:xfrm>
            <a:custGeom>
              <a:rect b="b" l="l" r="r" t="t"/>
              <a:pathLst>
                <a:path extrusionOk="0" h="11540" w="3219">
                  <a:moveTo>
                    <a:pt x="1" y="0"/>
                  </a:moveTo>
                  <a:lnTo>
                    <a:pt x="1" y="0"/>
                  </a:lnTo>
                  <a:cubicBezTo>
                    <a:pt x="859" y="1536"/>
                    <a:pt x="1375" y="3238"/>
                    <a:pt x="1516" y="4992"/>
                  </a:cubicBezTo>
                  <a:cubicBezTo>
                    <a:pt x="1606" y="6126"/>
                    <a:pt x="1538" y="7272"/>
                    <a:pt x="1705" y="8396"/>
                  </a:cubicBezTo>
                  <a:cubicBezTo>
                    <a:pt x="1838" y="9291"/>
                    <a:pt x="2148" y="10201"/>
                    <a:pt x="2725" y="10885"/>
                  </a:cubicBezTo>
                  <a:lnTo>
                    <a:pt x="2725" y="10885"/>
                  </a:lnTo>
                  <a:cubicBezTo>
                    <a:pt x="2210" y="9347"/>
                    <a:pt x="2351" y="7625"/>
                    <a:pt x="2265" y="5981"/>
                  </a:cubicBezTo>
                  <a:cubicBezTo>
                    <a:pt x="2217" y="5078"/>
                    <a:pt x="2096" y="4180"/>
                    <a:pt x="1903" y="3295"/>
                  </a:cubicBezTo>
                  <a:cubicBezTo>
                    <a:pt x="1626" y="2021"/>
                    <a:pt x="1119" y="675"/>
                    <a:pt x="1" y="0"/>
                  </a:cubicBezTo>
                  <a:close/>
                  <a:moveTo>
                    <a:pt x="2725" y="10885"/>
                  </a:moveTo>
                  <a:cubicBezTo>
                    <a:pt x="2799" y="11107"/>
                    <a:pt x="2887" y="11325"/>
                    <a:pt x="2992" y="11539"/>
                  </a:cubicBezTo>
                  <a:lnTo>
                    <a:pt x="3218" y="11359"/>
                  </a:lnTo>
                  <a:cubicBezTo>
                    <a:pt x="3035" y="11218"/>
                    <a:pt x="2872" y="11059"/>
                    <a:pt x="2725" y="1088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35"/>
            <p:cNvSpPr/>
            <p:nvPr/>
          </p:nvSpPr>
          <p:spPr>
            <a:xfrm>
              <a:off x="6087325" y="4640775"/>
              <a:ext cx="52850" cy="339950"/>
            </a:xfrm>
            <a:custGeom>
              <a:rect b="b" l="l" r="r" t="t"/>
              <a:pathLst>
                <a:path extrusionOk="0" h="13598" w="2114">
                  <a:moveTo>
                    <a:pt x="2076" y="1"/>
                  </a:moveTo>
                  <a:lnTo>
                    <a:pt x="2076" y="1"/>
                  </a:lnTo>
                  <a:cubicBezTo>
                    <a:pt x="475" y="4345"/>
                    <a:pt x="1" y="9023"/>
                    <a:pt x="695" y="13597"/>
                  </a:cubicBezTo>
                  <a:lnTo>
                    <a:pt x="1147" y="13593"/>
                  </a:lnTo>
                  <a:cubicBezTo>
                    <a:pt x="1802" y="9093"/>
                    <a:pt x="2113" y="4549"/>
                    <a:pt x="20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35"/>
            <p:cNvSpPr/>
            <p:nvPr/>
          </p:nvSpPr>
          <p:spPr>
            <a:xfrm>
              <a:off x="6133350" y="4694750"/>
              <a:ext cx="88200" cy="291675"/>
            </a:xfrm>
            <a:custGeom>
              <a:rect b="b" l="l" r="r" t="t"/>
              <a:pathLst>
                <a:path extrusionOk="0" h="11667" w="3528">
                  <a:moveTo>
                    <a:pt x="3527" y="1"/>
                  </a:moveTo>
                  <a:lnTo>
                    <a:pt x="3527" y="1"/>
                  </a:lnTo>
                  <a:cubicBezTo>
                    <a:pt x="2506" y="925"/>
                    <a:pt x="1845" y="2199"/>
                    <a:pt x="1469" y="3525"/>
                  </a:cubicBezTo>
                  <a:cubicBezTo>
                    <a:pt x="1092" y="4854"/>
                    <a:pt x="984" y="6240"/>
                    <a:pt x="929" y="7619"/>
                  </a:cubicBezTo>
                  <a:cubicBezTo>
                    <a:pt x="874" y="9025"/>
                    <a:pt x="839" y="10538"/>
                    <a:pt x="0" y="11667"/>
                  </a:cubicBezTo>
                  <a:lnTo>
                    <a:pt x="398" y="11530"/>
                  </a:lnTo>
                  <a:cubicBezTo>
                    <a:pt x="1199" y="9925"/>
                    <a:pt x="1775" y="8214"/>
                    <a:pt x="2108" y="6451"/>
                  </a:cubicBezTo>
                  <a:cubicBezTo>
                    <a:pt x="2521" y="4281"/>
                    <a:pt x="2576" y="1995"/>
                    <a:pt x="35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35"/>
            <p:cNvSpPr/>
            <p:nvPr/>
          </p:nvSpPr>
          <p:spPr>
            <a:xfrm>
              <a:off x="5979675" y="4815875"/>
              <a:ext cx="46625" cy="169850"/>
            </a:xfrm>
            <a:custGeom>
              <a:rect b="b" l="l" r="r" t="t"/>
              <a:pathLst>
                <a:path extrusionOk="0" h="6794" w="1865">
                  <a:moveTo>
                    <a:pt x="378" y="0"/>
                  </a:moveTo>
                  <a:lnTo>
                    <a:pt x="378" y="0"/>
                  </a:lnTo>
                  <a:cubicBezTo>
                    <a:pt x="0" y="2304"/>
                    <a:pt x="450" y="4737"/>
                    <a:pt x="1627" y="6754"/>
                  </a:cubicBezTo>
                  <a:lnTo>
                    <a:pt x="1746" y="6793"/>
                  </a:lnTo>
                  <a:cubicBezTo>
                    <a:pt x="1865" y="4450"/>
                    <a:pt x="1395" y="2115"/>
                    <a:pt x="3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35"/>
            <p:cNvSpPr/>
            <p:nvPr/>
          </p:nvSpPr>
          <p:spPr>
            <a:xfrm>
              <a:off x="6072900" y="4675250"/>
              <a:ext cx="13975" cy="309825"/>
            </a:xfrm>
            <a:custGeom>
              <a:rect b="b" l="l" r="r" t="t"/>
              <a:pathLst>
                <a:path extrusionOk="0" h="12393" w="559">
                  <a:moveTo>
                    <a:pt x="480" y="0"/>
                  </a:moveTo>
                  <a:cubicBezTo>
                    <a:pt x="465" y="0"/>
                    <a:pt x="450" y="9"/>
                    <a:pt x="444" y="27"/>
                  </a:cubicBezTo>
                  <a:cubicBezTo>
                    <a:pt x="330" y="412"/>
                    <a:pt x="275" y="827"/>
                    <a:pt x="222" y="1224"/>
                  </a:cubicBezTo>
                  <a:cubicBezTo>
                    <a:pt x="167" y="1622"/>
                    <a:pt x="119" y="2019"/>
                    <a:pt x="84" y="2417"/>
                  </a:cubicBezTo>
                  <a:cubicBezTo>
                    <a:pt x="18" y="3216"/>
                    <a:pt x="5" y="4018"/>
                    <a:pt x="2" y="4817"/>
                  </a:cubicBezTo>
                  <a:cubicBezTo>
                    <a:pt x="0" y="6445"/>
                    <a:pt x="57" y="8072"/>
                    <a:pt x="99" y="9699"/>
                  </a:cubicBezTo>
                  <a:cubicBezTo>
                    <a:pt x="110" y="10156"/>
                    <a:pt x="121" y="10613"/>
                    <a:pt x="132" y="11072"/>
                  </a:cubicBezTo>
                  <a:cubicBezTo>
                    <a:pt x="139" y="11309"/>
                    <a:pt x="143" y="11546"/>
                    <a:pt x="152" y="11786"/>
                  </a:cubicBezTo>
                  <a:cubicBezTo>
                    <a:pt x="156" y="11959"/>
                    <a:pt x="117" y="12216"/>
                    <a:pt x="251" y="12350"/>
                  </a:cubicBezTo>
                  <a:cubicBezTo>
                    <a:pt x="279" y="12378"/>
                    <a:pt x="316" y="12392"/>
                    <a:pt x="354" y="12392"/>
                  </a:cubicBezTo>
                  <a:cubicBezTo>
                    <a:pt x="378" y="12392"/>
                    <a:pt x="402" y="12386"/>
                    <a:pt x="424" y="12374"/>
                  </a:cubicBezTo>
                  <a:cubicBezTo>
                    <a:pt x="502" y="12324"/>
                    <a:pt x="559" y="12192"/>
                    <a:pt x="456" y="12139"/>
                  </a:cubicBezTo>
                  <a:lnTo>
                    <a:pt x="456" y="12139"/>
                  </a:lnTo>
                  <a:cubicBezTo>
                    <a:pt x="456" y="12135"/>
                    <a:pt x="456" y="12132"/>
                    <a:pt x="457" y="12128"/>
                  </a:cubicBezTo>
                  <a:cubicBezTo>
                    <a:pt x="444" y="12086"/>
                    <a:pt x="455" y="12016"/>
                    <a:pt x="453" y="11970"/>
                  </a:cubicBezTo>
                  <a:cubicBezTo>
                    <a:pt x="453" y="11882"/>
                    <a:pt x="450" y="11794"/>
                    <a:pt x="448" y="11707"/>
                  </a:cubicBezTo>
                  <a:cubicBezTo>
                    <a:pt x="444" y="11496"/>
                    <a:pt x="437" y="11283"/>
                    <a:pt x="431" y="11072"/>
                  </a:cubicBezTo>
                  <a:cubicBezTo>
                    <a:pt x="420" y="10668"/>
                    <a:pt x="409" y="10261"/>
                    <a:pt x="395" y="9857"/>
                  </a:cubicBezTo>
                  <a:cubicBezTo>
                    <a:pt x="374" y="9056"/>
                    <a:pt x="352" y="8256"/>
                    <a:pt x="330" y="7455"/>
                  </a:cubicBezTo>
                  <a:cubicBezTo>
                    <a:pt x="286" y="5869"/>
                    <a:pt x="272" y="4290"/>
                    <a:pt x="325" y="2704"/>
                  </a:cubicBezTo>
                  <a:cubicBezTo>
                    <a:pt x="341" y="2263"/>
                    <a:pt x="365" y="1822"/>
                    <a:pt x="395" y="1380"/>
                  </a:cubicBezTo>
                  <a:cubicBezTo>
                    <a:pt x="426" y="932"/>
                    <a:pt x="497" y="484"/>
                    <a:pt x="516" y="36"/>
                  </a:cubicBezTo>
                  <a:cubicBezTo>
                    <a:pt x="516" y="13"/>
                    <a:pt x="498" y="0"/>
                    <a:pt x="4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35"/>
            <p:cNvSpPr/>
            <p:nvPr/>
          </p:nvSpPr>
          <p:spPr>
            <a:xfrm>
              <a:off x="6046475" y="4682750"/>
              <a:ext cx="64175" cy="48100"/>
            </a:xfrm>
            <a:custGeom>
              <a:rect b="b" l="l" r="r" t="t"/>
              <a:pathLst>
                <a:path extrusionOk="0" h="1924" w="2567">
                  <a:moveTo>
                    <a:pt x="2461" y="0"/>
                  </a:moveTo>
                  <a:cubicBezTo>
                    <a:pt x="2430" y="0"/>
                    <a:pt x="2402" y="14"/>
                    <a:pt x="2388" y="46"/>
                  </a:cubicBezTo>
                  <a:cubicBezTo>
                    <a:pt x="2263" y="338"/>
                    <a:pt x="2179" y="634"/>
                    <a:pt x="2008" y="907"/>
                  </a:cubicBezTo>
                  <a:cubicBezTo>
                    <a:pt x="1835" y="1183"/>
                    <a:pt x="1613" y="1425"/>
                    <a:pt x="1354" y="1620"/>
                  </a:cubicBezTo>
                  <a:cubicBezTo>
                    <a:pt x="1255" y="1694"/>
                    <a:pt x="1127" y="1771"/>
                    <a:pt x="1002" y="1771"/>
                  </a:cubicBezTo>
                  <a:cubicBezTo>
                    <a:pt x="954" y="1771"/>
                    <a:pt x="907" y="1760"/>
                    <a:pt x="862" y="1732"/>
                  </a:cubicBezTo>
                  <a:cubicBezTo>
                    <a:pt x="708" y="1640"/>
                    <a:pt x="611" y="1416"/>
                    <a:pt x="526" y="1267"/>
                  </a:cubicBezTo>
                  <a:cubicBezTo>
                    <a:pt x="339" y="940"/>
                    <a:pt x="185" y="593"/>
                    <a:pt x="69" y="235"/>
                  </a:cubicBezTo>
                  <a:cubicBezTo>
                    <a:pt x="65" y="218"/>
                    <a:pt x="52" y="211"/>
                    <a:pt x="39" y="211"/>
                  </a:cubicBezTo>
                  <a:cubicBezTo>
                    <a:pt x="20" y="211"/>
                    <a:pt x="1" y="227"/>
                    <a:pt x="7" y="252"/>
                  </a:cubicBezTo>
                  <a:lnTo>
                    <a:pt x="7" y="254"/>
                  </a:lnTo>
                  <a:cubicBezTo>
                    <a:pt x="119" y="665"/>
                    <a:pt x="269" y="1074"/>
                    <a:pt x="477" y="1449"/>
                  </a:cubicBezTo>
                  <a:cubicBezTo>
                    <a:pt x="563" y="1605"/>
                    <a:pt x="653" y="1794"/>
                    <a:pt x="820" y="1880"/>
                  </a:cubicBezTo>
                  <a:cubicBezTo>
                    <a:pt x="881" y="1911"/>
                    <a:pt x="946" y="1924"/>
                    <a:pt x="1011" y="1924"/>
                  </a:cubicBezTo>
                  <a:cubicBezTo>
                    <a:pt x="1111" y="1924"/>
                    <a:pt x="1212" y="1894"/>
                    <a:pt x="1301" y="1851"/>
                  </a:cubicBezTo>
                  <a:cubicBezTo>
                    <a:pt x="1635" y="1697"/>
                    <a:pt x="1914" y="1401"/>
                    <a:pt x="2125" y="1109"/>
                  </a:cubicBezTo>
                  <a:cubicBezTo>
                    <a:pt x="2333" y="821"/>
                    <a:pt x="2540" y="454"/>
                    <a:pt x="2564" y="94"/>
                  </a:cubicBezTo>
                  <a:cubicBezTo>
                    <a:pt x="2566" y="39"/>
                    <a:pt x="2511" y="0"/>
                    <a:pt x="24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35"/>
            <p:cNvSpPr/>
            <p:nvPr/>
          </p:nvSpPr>
          <p:spPr>
            <a:xfrm>
              <a:off x="6062450" y="4673175"/>
              <a:ext cx="18600" cy="55125"/>
            </a:xfrm>
            <a:custGeom>
              <a:rect b="b" l="l" r="r" t="t"/>
              <a:pathLst>
                <a:path extrusionOk="0" h="2205" w="744">
                  <a:moveTo>
                    <a:pt x="83" y="0"/>
                  </a:moveTo>
                  <a:cubicBezTo>
                    <a:pt x="61" y="0"/>
                    <a:pt x="39" y="13"/>
                    <a:pt x="32" y="38"/>
                  </a:cubicBezTo>
                  <a:cubicBezTo>
                    <a:pt x="1" y="126"/>
                    <a:pt x="18" y="227"/>
                    <a:pt x="27" y="319"/>
                  </a:cubicBezTo>
                  <a:cubicBezTo>
                    <a:pt x="36" y="400"/>
                    <a:pt x="45" y="484"/>
                    <a:pt x="60" y="565"/>
                  </a:cubicBezTo>
                  <a:cubicBezTo>
                    <a:pt x="91" y="760"/>
                    <a:pt x="135" y="956"/>
                    <a:pt x="188" y="1145"/>
                  </a:cubicBezTo>
                  <a:cubicBezTo>
                    <a:pt x="236" y="1331"/>
                    <a:pt x="289" y="1518"/>
                    <a:pt x="352" y="1698"/>
                  </a:cubicBezTo>
                  <a:cubicBezTo>
                    <a:pt x="385" y="1788"/>
                    <a:pt x="423" y="1878"/>
                    <a:pt x="460" y="1968"/>
                  </a:cubicBezTo>
                  <a:cubicBezTo>
                    <a:pt x="495" y="2056"/>
                    <a:pt x="524" y="2135"/>
                    <a:pt x="600" y="2192"/>
                  </a:cubicBezTo>
                  <a:cubicBezTo>
                    <a:pt x="612" y="2201"/>
                    <a:pt x="626" y="2205"/>
                    <a:pt x="641" y="2205"/>
                  </a:cubicBezTo>
                  <a:cubicBezTo>
                    <a:pt x="680" y="2205"/>
                    <a:pt x="724" y="2177"/>
                    <a:pt x="730" y="2137"/>
                  </a:cubicBezTo>
                  <a:cubicBezTo>
                    <a:pt x="743" y="2045"/>
                    <a:pt x="710" y="1971"/>
                    <a:pt x="675" y="1887"/>
                  </a:cubicBezTo>
                  <a:cubicBezTo>
                    <a:pt x="638" y="1799"/>
                    <a:pt x="603" y="1707"/>
                    <a:pt x="565" y="1619"/>
                  </a:cubicBezTo>
                  <a:cubicBezTo>
                    <a:pt x="495" y="1452"/>
                    <a:pt x="420" y="1288"/>
                    <a:pt x="359" y="1116"/>
                  </a:cubicBezTo>
                  <a:cubicBezTo>
                    <a:pt x="297" y="949"/>
                    <a:pt x="249" y="776"/>
                    <a:pt x="212" y="602"/>
                  </a:cubicBezTo>
                  <a:cubicBezTo>
                    <a:pt x="194" y="508"/>
                    <a:pt x="179" y="413"/>
                    <a:pt x="170" y="319"/>
                  </a:cubicBezTo>
                  <a:cubicBezTo>
                    <a:pt x="159" y="225"/>
                    <a:pt x="168" y="126"/>
                    <a:pt x="135" y="38"/>
                  </a:cubicBezTo>
                  <a:cubicBezTo>
                    <a:pt x="127" y="13"/>
                    <a:pt x="105" y="0"/>
                    <a:pt x="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35"/>
            <p:cNvSpPr/>
            <p:nvPr/>
          </p:nvSpPr>
          <p:spPr>
            <a:xfrm>
              <a:off x="6038200" y="4683400"/>
              <a:ext cx="12525" cy="12475"/>
            </a:xfrm>
            <a:custGeom>
              <a:rect b="b" l="l" r="r" t="t"/>
              <a:pathLst>
                <a:path extrusionOk="0" h="499" w="501">
                  <a:moveTo>
                    <a:pt x="251" y="0"/>
                  </a:moveTo>
                  <a:cubicBezTo>
                    <a:pt x="114" y="2"/>
                    <a:pt x="5" y="112"/>
                    <a:pt x="0" y="250"/>
                  </a:cubicBezTo>
                  <a:lnTo>
                    <a:pt x="9" y="316"/>
                  </a:lnTo>
                  <a:cubicBezTo>
                    <a:pt x="20" y="358"/>
                    <a:pt x="42" y="395"/>
                    <a:pt x="73" y="426"/>
                  </a:cubicBezTo>
                  <a:lnTo>
                    <a:pt x="123" y="466"/>
                  </a:lnTo>
                  <a:cubicBezTo>
                    <a:pt x="163" y="488"/>
                    <a:pt x="207" y="499"/>
                    <a:pt x="251" y="499"/>
                  </a:cubicBezTo>
                  <a:cubicBezTo>
                    <a:pt x="254" y="499"/>
                    <a:pt x="257" y="499"/>
                    <a:pt x="261" y="499"/>
                  </a:cubicBezTo>
                  <a:cubicBezTo>
                    <a:pt x="290" y="499"/>
                    <a:pt x="320" y="490"/>
                    <a:pt x="347" y="477"/>
                  </a:cubicBezTo>
                  <a:cubicBezTo>
                    <a:pt x="378" y="468"/>
                    <a:pt x="404" y="450"/>
                    <a:pt x="426" y="426"/>
                  </a:cubicBezTo>
                  <a:cubicBezTo>
                    <a:pt x="472" y="378"/>
                    <a:pt x="499" y="314"/>
                    <a:pt x="501" y="248"/>
                  </a:cubicBezTo>
                  <a:lnTo>
                    <a:pt x="492" y="182"/>
                  </a:lnTo>
                  <a:cubicBezTo>
                    <a:pt x="479" y="141"/>
                    <a:pt x="457" y="103"/>
                    <a:pt x="426" y="73"/>
                  </a:cubicBezTo>
                  <a:lnTo>
                    <a:pt x="376" y="33"/>
                  </a:lnTo>
                  <a:cubicBezTo>
                    <a:pt x="338" y="11"/>
                    <a:pt x="294" y="0"/>
                    <a:pt x="2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35"/>
            <p:cNvSpPr/>
            <p:nvPr/>
          </p:nvSpPr>
          <p:spPr>
            <a:xfrm>
              <a:off x="6056850" y="4666675"/>
              <a:ext cx="14300" cy="13550"/>
            </a:xfrm>
            <a:custGeom>
              <a:rect b="b" l="l" r="r" t="t"/>
              <a:pathLst>
                <a:path extrusionOk="0" h="542" w="572">
                  <a:moveTo>
                    <a:pt x="264" y="0"/>
                  </a:moveTo>
                  <a:cubicBezTo>
                    <a:pt x="243" y="0"/>
                    <a:pt x="222" y="4"/>
                    <a:pt x="203" y="10"/>
                  </a:cubicBezTo>
                  <a:lnTo>
                    <a:pt x="137" y="37"/>
                  </a:lnTo>
                  <a:cubicBezTo>
                    <a:pt x="106" y="54"/>
                    <a:pt x="80" y="78"/>
                    <a:pt x="62" y="107"/>
                  </a:cubicBezTo>
                  <a:cubicBezTo>
                    <a:pt x="38" y="133"/>
                    <a:pt x="21" y="164"/>
                    <a:pt x="14" y="199"/>
                  </a:cubicBezTo>
                  <a:cubicBezTo>
                    <a:pt x="3" y="234"/>
                    <a:pt x="1" y="272"/>
                    <a:pt x="7" y="307"/>
                  </a:cubicBezTo>
                  <a:cubicBezTo>
                    <a:pt x="10" y="342"/>
                    <a:pt x="21" y="377"/>
                    <a:pt x="40" y="408"/>
                  </a:cubicBezTo>
                  <a:lnTo>
                    <a:pt x="82" y="463"/>
                  </a:lnTo>
                  <a:cubicBezTo>
                    <a:pt x="135" y="511"/>
                    <a:pt x="203" y="537"/>
                    <a:pt x="275" y="542"/>
                  </a:cubicBezTo>
                  <a:lnTo>
                    <a:pt x="348" y="531"/>
                  </a:lnTo>
                  <a:cubicBezTo>
                    <a:pt x="392" y="520"/>
                    <a:pt x="434" y="496"/>
                    <a:pt x="466" y="463"/>
                  </a:cubicBezTo>
                  <a:lnTo>
                    <a:pt x="508" y="408"/>
                  </a:lnTo>
                  <a:cubicBezTo>
                    <a:pt x="524" y="380"/>
                    <a:pt x="535" y="350"/>
                    <a:pt x="541" y="319"/>
                  </a:cubicBezTo>
                  <a:lnTo>
                    <a:pt x="541" y="319"/>
                  </a:lnTo>
                  <a:cubicBezTo>
                    <a:pt x="572" y="224"/>
                    <a:pt x="534" y="116"/>
                    <a:pt x="447" y="63"/>
                  </a:cubicBezTo>
                  <a:lnTo>
                    <a:pt x="447" y="63"/>
                  </a:lnTo>
                  <a:cubicBezTo>
                    <a:pt x="436" y="53"/>
                    <a:pt x="423" y="44"/>
                    <a:pt x="409" y="37"/>
                  </a:cubicBezTo>
                  <a:cubicBezTo>
                    <a:pt x="381" y="17"/>
                    <a:pt x="346" y="6"/>
                    <a:pt x="311" y="6"/>
                  </a:cubicBezTo>
                  <a:cubicBezTo>
                    <a:pt x="295" y="2"/>
                    <a:pt x="279" y="0"/>
                    <a:pt x="2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35"/>
            <p:cNvSpPr/>
            <p:nvPr/>
          </p:nvSpPr>
          <p:spPr>
            <a:xfrm>
              <a:off x="6078100" y="4666375"/>
              <a:ext cx="14475" cy="14475"/>
            </a:xfrm>
            <a:custGeom>
              <a:rect b="b" l="l" r="r" t="t"/>
              <a:pathLst>
                <a:path extrusionOk="0" h="579" w="579">
                  <a:moveTo>
                    <a:pt x="289" y="0"/>
                  </a:moveTo>
                  <a:cubicBezTo>
                    <a:pt x="251" y="0"/>
                    <a:pt x="214" y="9"/>
                    <a:pt x="179" y="27"/>
                  </a:cubicBezTo>
                  <a:cubicBezTo>
                    <a:pt x="73" y="73"/>
                    <a:pt x="5" y="176"/>
                    <a:pt x="1" y="290"/>
                  </a:cubicBezTo>
                  <a:lnTo>
                    <a:pt x="12" y="367"/>
                  </a:lnTo>
                  <a:cubicBezTo>
                    <a:pt x="25" y="415"/>
                    <a:pt x="51" y="459"/>
                    <a:pt x="86" y="494"/>
                  </a:cubicBezTo>
                  <a:lnTo>
                    <a:pt x="146" y="540"/>
                  </a:lnTo>
                  <a:cubicBezTo>
                    <a:pt x="190" y="565"/>
                    <a:pt x="240" y="578"/>
                    <a:pt x="291" y="578"/>
                  </a:cubicBezTo>
                  <a:cubicBezTo>
                    <a:pt x="294" y="578"/>
                    <a:pt x="298" y="578"/>
                    <a:pt x="302" y="578"/>
                  </a:cubicBezTo>
                  <a:cubicBezTo>
                    <a:pt x="336" y="578"/>
                    <a:pt x="371" y="569"/>
                    <a:pt x="401" y="554"/>
                  </a:cubicBezTo>
                  <a:cubicBezTo>
                    <a:pt x="506" y="508"/>
                    <a:pt x="576" y="404"/>
                    <a:pt x="578" y="290"/>
                  </a:cubicBezTo>
                  <a:lnTo>
                    <a:pt x="567" y="213"/>
                  </a:lnTo>
                  <a:cubicBezTo>
                    <a:pt x="554" y="165"/>
                    <a:pt x="528" y="121"/>
                    <a:pt x="493" y="86"/>
                  </a:cubicBezTo>
                  <a:lnTo>
                    <a:pt x="436" y="40"/>
                  </a:lnTo>
                  <a:cubicBezTo>
                    <a:pt x="390" y="16"/>
                    <a:pt x="341" y="0"/>
                    <a:pt x="2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35"/>
            <p:cNvSpPr/>
            <p:nvPr/>
          </p:nvSpPr>
          <p:spPr>
            <a:xfrm>
              <a:off x="6101825" y="4675875"/>
              <a:ext cx="15125" cy="15075"/>
            </a:xfrm>
            <a:custGeom>
              <a:rect b="b" l="l" r="r" t="t"/>
              <a:pathLst>
                <a:path extrusionOk="0" h="603" w="605">
                  <a:moveTo>
                    <a:pt x="301" y="0"/>
                  </a:moveTo>
                  <a:cubicBezTo>
                    <a:pt x="137" y="2"/>
                    <a:pt x="5" y="136"/>
                    <a:pt x="1" y="301"/>
                  </a:cubicBezTo>
                  <a:lnTo>
                    <a:pt x="12" y="382"/>
                  </a:lnTo>
                  <a:cubicBezTo>
                    <a:pt x="25" y="433"/>
                    <a:pt x="51" y="477"/>
                    <a:pt x="88" y="514"/>
                  </a:cubicBezTo>
                  <a:lnTo>
                    <a:pt x="150" y="562"/>
                  </a:lnTo>
                  <a:cubicBezTo>
                    <a:pt x="196" y="589"/>
                    <a:pt x="249" y="602"/>
                    <a:pt x="301" y="602"/>
                  </a:cubicBezTo>
                  <a:cubicBezTo>
                    <a:pt x="305" y="602"/>
                    <a:pt x="309" y="602"/>
                    <a:pt x="313" y="602"/>
                  </a:cubicBezTo>
                  <a:cubicBezTo>
                    <a:pt x="349" y="602"/>
                    <a:pt x="384" y="593"/>
                    <a:pt x="418" y="576"/>
                  </a:cubicBezTo>
                  <a:cubicBezTo>
                    <a:pt x="490" y="549"/>
                    <a:pt x="550" y="490"/>
                    <a:pt x="576" y="417"/>
                  </a:cubicBezTo>
                  <a:cubicBezTo>
                    <a:pt x="596" y="380"/>
                    <a:pt x="604" y="341"/>
                    <a:pt x="604" y="301"/>
                  </a:cubicBezTo>
                  <a:lnTo>
                    <a:pt x="594" y="220"/>
                  </a:lnTo>
                  <a:cubicBezTo>
                    <a:pt x="578" y="169"/>
                    <a:pt x="552" y="125"/>
                    <a:pt x="514" y="88"/>
                  </a:cubicBezTo>
                  <a:lnTo>
                    <a:pt x="455" y="40"/>
                  </a:lnTo>
                  <a:cubicBezTo>
                    <a:pt x="409" y="13"/>
                    <a:pt x="356" y="0"/>
                    <a:pt x="3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35"/>
            <p:cNvSpPr/>
            <p:nvPr/>
          </p:nvSpPr>
          <p:spPr>
            <a:xfrm>
              <a:off x="6072975" y="4695800"/>
              <a:ext cx="72525" cy="33000"/>
            </a:xfrm>
            <a:custGeom>
              <a:rect b="b" l="l" r="r" t="t"/>
              <a:pathLst>
                <a:path extrusionOk="0" h="1320" w="2901">
                  <a:moveTo>
                    <a:pt x="2811" y="1"/>
                  </a:moveTo>
                  <a:cubicBezTo>
                    <a:pt x="2794" y="1"/>
                    <a:pt x="2777" y="7"/>
                    <a:pt x="2762" y="22"/>
                  </a:cubicBezTo>
                  <a:cubicBezTo>
                    <a:pt x="2615" y="178"/>
                    <a:pt x="2512" y="350"/>
                    <a:pt x="2329" y="475"/>
                  </a:cubicBezTo>
                  <a:cubicBezTo>
                    <a:pt x="2143" y="604"/>
                    <a:pt x="1932" y="699"/>
                    <a:pt x="1726" y="795"/>
                  </a:cubicBezTo>
                  <a:cubicBezTo>
                    <a:pt x="1323" y="981"/>
                    <a:pt x="871" y="1159"/>
                    <a:pt x="417" y="1159"/>
                  </a:cubicBezTo>
                  <a:cubicBezTo>
                    <a:pt x="306" y="1159"/>
                    <a:pt x="195" y="1148"/>
                    <a:pt x="85" y="1125"/>
                  </a:cubicBezTo>
                  <a:cubicBezTo>
                    <a:pt x="80" y="1123"/>
                    <a:pt x="75" y="1123"/>
                    <a:pt x="70" y="1123"/>
                  </a:cubicBezTo>
                  <a:cubicBezTo>
                    <a:pt x="18" y="1123"/>
                    <a:pt x="0" y="1203"/>
                    <a:pt x="59" y="1221"/>
                  </a:cubicBezTo>
                  <a:lnTo>
                    <a:pt x="56" y="1221"/>
                  </a:lnTo>
                  <a:cubicBezTo>
                    <a:pt x="234" y="1290"/>
                    <a:pt x="413" y="1319"/>
                    <a:pt x="590" y="1319"/>
                  </a:cubicBezTo>
                  <a:cubicBezTo>
                    <a:pt x="1007" y="1319"/>
                    <a:pt x="1421" y="1161"/>
                    <a:pt x="1813" y="993"/>
                  </a:cubicBezTo>
                  <a:cubicBezTo>
                    <a:pt x="2053" y="890"/>
                    <a:pt x="2299" y="787"/>
                    <a:pt x="2512" y="635"/>
                  </a:cubicBezTo>
                  <a:cubicBezTo>
                    <a:pt x="2692" y="505"/>
                    <a:pt x="2901" y="317"/>
                    <a:pt x="2890" y="75"/>
                  </a:cubicBezTo>
                  <a:cubicBezTo>
                    <a:pt x="2888" y="33"/>
                    <a:pt x="2850" y="1"/>
                    <a:pt x="28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35"/>
            <p:cNvSpPr/>
            <p:nvPr/>
          </p:nvSpPr>
          <p:spPr>
            <a:xfrm>
              <a:off x="6134175" y="4689975"/>
              <a:ext cx="19675" cy="15300"/>
            </a:xfrm>
            <a:custGeom>
              <a:rect b="b" l="l" r="r" t="t"/>
              <a:pathLst>
                <a:path extrusionOk="0" h="612" w="787">
                  <a:moveTo>
                    <a:pt x="393" y="1"/>
                  </a:moveTo>
                  <a:cubicBezTo>
                    <a:pt x="0" y="1"/>
                    <a:pt x="0" y="611"/>
                    <a:pt x="393" y="611"/>
                  </a:cubicBezTo>
                  <a:cubicBezTo>
                    <a:pt x="786" y="611"/>
                    <a:pt x="786" y="1"/>
                    <a:pt x="3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4" name="Google Shape;424;p35"/>
          <p:cNvGrpSpPr/>
          <p:nvPr/>
        </p:nvGrpSpPr>
        <p:grpSpPr>
          <a:xfrm>
            <a:off x="6482384" y="2000901"/>
            <a:ext cx="1849627" cy="2567909"/>
            <a:chOff x="948350" y="2140100"/>
            <a:chExt cx="551650" cy="714300"/>
          </a:xfrm>
        </p:grpSpPr>
        <p:sp>
          <p:nvSpPr>
            <p:cNvPr id="425" name="Google Shape;425;p35"/>
            <p:cNvSpPr/>
            <p:nvPr/>
          </p:nvSpPr>
          <p:spPr>
            <a:xfrm>
              <a:off x="1316150" y="2505625"/>
              <a:ext cx="155350" cy="266425"/>
            </a:xfrm>
            <a:custGeom>
              <a:rect b="b" l="l" r="r" t="t"/>
              <a:pathLst>
                <a:path extrusionOk="0" h="10657" w="6214">
                  <a:moveTo>
                    <a:pt x="2851" y="0"/>
                  </a:moveTo>
                  <a:lnTo>
                    <a:pt x="1" y="802"/>
                  </a:lnTo>
                  <a:cubicBezTo>
                    <a:pt x="695" y="2249"/>
                    <a:pt x="512" y="3927"/>
                    <a:pt x="1094" y="5414"/>
                  </a:cubicBezTo>
                  <a:cubicBezTo>
                    <a:pt x="1898" y="7461"/>
                    <a:pt x="4013" y="8838"/>
                    <a:pt x="5311" y="10656"/>
                  </a:cubicBezTo>
                  <a:cubicBezTo>
                    <a:pt x="5597" y="10443"/>
                    <a:pt x="5928" y="10259"/>
                    <a:pt x="6214" y="10096"/>
                  </a:cubicBezTo>
                  <a:cubicBezTo>
                    <a:pt x="6113" y="9622"/>
                    <a:pt x="6001" y="9143"/>
                    <a:pt x="5744" y="8719"/>
                  </a:cubicBezTo>
                  <a:cubicBezTo>
                    <a:pt x="4876" y="6433"/>
                    <a:pt x="3859" y="6389"/>
                    <a:pt x="3422" y="5844"/>
                  </a:cubicBezTo>
                  <a:cubicBezTo>
                    <a:pt x="2988" y="5300"/>
                    <a:pt x="2851" y="0"/>
                    <a:pt x="28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35"/>
            <p:cNvSpPr/>
            <p:nvPr/>
          </p:nvSpPr>
          <p:spPr>
            <a:xfrm>
              <a:off x="1103450" y="2140100"/>
              <a:ext cx="130200" cy="112175"/>
            </a:xfrm>
            <a:custGeom>
              <a:rect b="b" l="l" r="r" t="t"/>
              <a:pathLst>
                <a:path extrusionOk="0" h="4487" w="5208">
                  <a:moveTo>
                    <a:pt x="3649" y="1"/>
                  </a:moveTo>
                  <a:cubicBezTo>
                    <a:pt x="2614" y="1"/>
                    <a:pt x="1608" y="367"/>
                    <a:pt x="816" y="1045"/>
                  </a:cubicBezTo>
                  <a:cubicBezTo>
                    <a:pt x="596" y="1229"/>
                    <a:pt x="396" y="1444"/>
                    <a:pt x="260" y="1697"/>
                  </a:cubicBezTo>
                  <a:cubicBezTo>
                    <a:pt x="34" y="2114"/>
                    <a:pt x="1" y="2606"/>
                    <a:pt x="25" y="3081"/>
                  </a:cubicBezTo>
                  <a:cubicBezTo>
                    <a:pt x="40" y="3379"/>
                    <a:pt x="82" y="3689"/>
                    <a:pt x="247" y="3939"/>
                  </a:cubicBezTo>
                  <a:cubicBezTo>
                    <a:pt x="442" y="4234"/>
                    <a:pt x="789" y="4401"/>
                    <a:pt x="1138" y="4458"/>
                  </a:cubicBezTo>
                  <a:cubicBezTo>
                    <a:pt x="1267" y="4479"/>
                    <a:pt x="1397" y="4487"/>
                    <a:pt x="1527" y="4487"/>
                  </a:cubicBezTo>
                  <a:cubicBezTo>
                    <a:pt x="1751" y="4487"/>
                    <a:pt x="1975" y="4463"/>
                    <a:pt x="2197" y="4438"/>
                  </a:cubicBezTo>
                  <a:lnTo>
                    <a:pt x="1723" y="4383"/>
                  </a:lnTo>
                  <a:lnTo>
                    <a:pt x="1723" y="4383"/>
                  </a:lnTo>
                  <a:cubicBezTo>
                    <a:pt x="1773" y="4386"/>
                    <a:pt x="1822" y="4388"/>
                    <a:pt x="1872" y="4388"/>
                  </a:cubicBezTo>
                  <a:cubicBezTo>
                    <a:pt x="2738" y="4388"/>
                    <a:pt x="3530" y="3858"/>
                    <a:pt x="4222" y="3320"/>
                  </a:cubicBezTo>
                  <a:cubicBezTo>
                    <a:pt x="4536" y="3076"/>
                    <a:pt x="4854" y="2815"/>
                    <a:pt x="5026" y="2455"/>
                  </a:cubicBezTo>
                  <a:cubicBezTo>
                    <a:pt x="5208" y="2070"/>
                    <a:pt x="5197" y="1618"/>
                    <a:pt x="5131" y="1196"/>
                  </a:cubicBezTo>
                  <a:cubicBezTo>
                    <a:pt x="5072" y="819"/>
                    <a:pt x="4947" y="414"/>
                    <a:pt x="4630" y="201"/>
                  </a:cubicBezTo>
                  <a:cubicBezTo>
                    <a:pt x="4437" y="72"/>
                    <a:pt x="4200" y="32"/>
                    <a:pt x="3967" y="13"/>
                  </a:cubicBezTo>
                  <a:cubicBezTo>
                    <a:pt x="3861" y="5"/>
                    <a:pt x="3754" y="1"/>
                    <a:pt x="36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35"/>
            <p:cNvSpPr/>
            <p:nvPr/>
          </p:nvSpPr>
          <p:spPr>
            <a:xfrm>
              <a:off x="1140350" y="2279975"/>
              <a:ext cx="153275" cy="90775"/>
            </a:xfrm>
            <a:custGeom>
              <a:rect b="b" l="l" r="r" t="t"/>
              <a:pathLst>
                <a:path extrusionOk="0" h="3631" w="6131">
                  <a:moveTo>
                    <a:pt x="5570" y="0"/>
                  </a:moveTo>
                  <a:cubicBezTo>
                    <a:pt x="5036" y="165"/>
                    <a:pt x="4823" y="191"/>
                    <a:pt x="4143" y="1458"/>
                  </a:cubicBezTo>
                  <a:cubicBezTo>
                    <a:pt x="3766" y="2159"/>
                    <a:pt x="3308" y="2538"/>
                    <a:pt x="2759" y="2538"/>
                  </a:cubicBezTo>
                  <a:cubicBezTo>
                    <a:pt x="2316" y="2538"/>
                    <a:pt x="1813" y="2291"/>
                    <a:pt x="1246" y="1766"/>
                  </a:cubicBezTo>
                  <a:cubicBezTo>
                    <a:pt x="945" y="1485"/>
                    <a:pt x="695" y="1256"/>
                    <a:pt x="488" y="1065"/>
                  </a:cubicBezTo>
                  <a:cubicBezTo>
                    <a:pt x="332" y="1349"/>
                    <a:pt x="159" y="1623"/>
                    <a:pt x="1" y="1889"/>
                  </a:cubicBezTo>
                  <a:cubicBezTo>
                    <a:pt x="513" y="2739"/>
                    <a:pt x="1367" y="3630"/>
                    <a:pt x="2702" y="3630"/>
                  </a:cubicBezTo>
                  <a:cubicBezTo>
                    <a:pt x="2826" y="3630"/>
                    <a:pt x="2955" y="3623"/>
                    <a:pt x="3088" y="3606"/>
                  </a:cubicBezTo>
                  <a:cubicBezTo>
                    <a:pt x="5916" y="3263"/>
                    <a:pt x="6023" y="1179"/>
                    <a:pt x="6037" y="1179"/>
                  </a:cubicBezTo>
                  <a:cubicBezTo>
                    <a:pt x="6038" y="1179"/>
                    <a:pt x="6038" y="1179"/>
                    <a:pt x="6038" y="1180"/>
                  </a:cubicBezTo>
                  <a:cubicBezTo>
                    <a:pt x="6038" y="1180"/>
                    <a:pt x="6104" y="591"/>
                    <a:pt x="6117" y="338"/>
                  </a:cubicBezTo>
                  <a:cubicBezTo>
                    <a:pt x="6130" y="84"/>
                    <a:pt x="5570" y="0"/>
                    <a:pt x="55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35"/>
            <p:cNvSpPr/>
            <p:nvPr/>
          </p:nvSpPr>
          <p:spPr>
            <a:xfrm>
              <a:off x="1156050" y="2277100"/>
              <a:ext cx="57175" cy="35775"/>
            </a:xfrm>
            <a:custGeom>
              <a:rect b="b" l="l" r="r" t="t"/>
              <a:pathLst>
                <a:path extrusionOk="0" h="1431" w="2287">
                  <a:moveTo>
                    <a:pt x="1103" y="1"/>
                  </a:moveTo>
                  <a:cubicBezTo>
                    <a:pt x="1074" y="1"/>
                    <a:pt x="1044" y="2"/>
                    <a:pt x="1013" y="3"/>
                  </a:cubicBezTo>
                  <a:cubicBezTo>
                    <a:pt x="349" y="40"/>
                    <a:pt x="40" y="425"/>
                    <a:pt x="3" y="425"/>
                  </a:cubicBezTo>
                  <a:cubicBezTo>
                    <a:pt x="2" y="425"/>
                    <a:pt x="1" y="425"/>
                    <a:pt x="1" y="425"/>
                  </a:cubicBezTo>
                  <a:lnTo>
                    <a:pt x="1" y="425"/>
                  </a:lnTo>
                  <a:cubicBezTo>
                    <a:pt x="1" y="425"/>
                    <a:pt x="624" y="1418"/>
                    <a:pt x="659" y="1418"/>
                  </a:cubicBezTo>
                  <a:cubicBezTo>
                    <a:pt x="659" y="1418"/>
                    <a:pt x="659" y="1418"/>
                    <a:pt x="660" y="1418"/>
                  </a:cubicBezTo>
                  <a:cubicBezTo>
                    <a:pt x="660" y="1417"/>
                    <a:pt x="662" y="1417"/>
                    <a:pt x="666" y="1417"/>
                  </a:cubicBezTo>
                  <a:cubicBezTo>
                    <a:pt x="701" y="1417"/>
                    <a:pt x="882" y="1431"/>
                    <a:pt x="1106" y="1431"/>
                  </a:cubicBezTo>
                  <a:cubicBezTo>
                    <a:pt x="1593" y="1431"/>
                    <a:pt x="2286" y="1367"/>
                    <a:pt x="2153" y="959"/>
                  </a:cubicBezTo>
                  <a:cubicBezTo>
                    <a:pt x="1962" y="372"/>
                    <a:pt x="1715" y="1"/>
                    <a:pt x="110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35"/>
            <p:cNvSpPr/>
            <p:nvPr/>
          </p:nvSpPr>
          <p:spPr>
            <a:xfrm>
              <a:off x="1115700" y="2769775"/>
              <a:ext cx="29075" cy="73450"/>
            </a:xfrm>
            <a:custGeom>
              <a:rect b="b" l="l" r="r" t="t"/>
              <a:pathLst>
                <a:path extrusionOk="0" h="2938" w="1163">
                  <a:moveTo>
                    <a:pt x="97" y="0"/>
                  </a:moveTo>
                  <a:cubicBezTo>
                    <a:pt x="71" y="641"/>
                    <a:pt x="47" y="1283"/>
                    <a:pt x="27" y="1926"/>
                  </a:cubicBezTo>
                  <a:cubicBezTo>
                    <a:pt x="18" y="2170"/>
                    <a:pt x="12" y="2416"/>
                    <a:pt x="3" y="2662"/>
                  </a:cubicBezTo>
                  <a:cubicBezTo>
                    <a:pt x="3" y="2693"/>
                    <a:pt x="3" y="2723"/>
                    <a:pt x="1" y="2754"/>
                  </a:cubicBezTo>
                  <a:cubicBezTo>
                    <a:pt x="1" y="2800"/>
                    <a:pt x="1" y="2853"/>
                    <a:pt x="29" y="2886"/>
                  </a:cubicBezTo>
                  <a:cubicBezTo>
                    <a:pt x="55" y="2919"/>
                    <a:pt x="97" y="2919"/>
                    <a:pt x="135" y="2921"/>
                  </a:cubicBezTo>
                  <a:lnTo>
                    <a:pt x="594" y="2936"/>
                  </a:lnTo>
                  <a:cubicBezTo>
                    <a:pt x="606" y="2937"/>
                    <a:pt x="619" y="2937"/>
                    <a:pt x="632" y="2937"/>
                  </a:cubicBezTo>
                  <a:cubicBezTo>
                    <a:pt x="686" y="2937"/>
                    <a:pt x="739" y="2931"/>
                    <a:pt x="785" y="2901"/>
                  </a:cubicBezTo>
                  <a:cubicBezTo>
                    <a:pt x="844" y="2860"/>
                    <a:pt x="872" y="2787"/>
                    <a:pt x="888" y="2706"/>
                  </a:cubicBezTo>
                  <a:cubicBezTo>
                    <a:pt x="894" y="2662"/>
                    <a:pt x="901" y="2616"/>
                    <a:pt x="903" y="2572"/>
                  </a:cubicBezTo>
                  <a:cubicBezTo>
                    <a:pt x="916" y="2363"/>
                    <a:pt x="930" y="2157"/>
                    <a:pt x="949" y="1950"/>
                  </a:cubicBezTo>
                  <a:cubicBezTo>
                    <a:pt x="1002" y="1316"/>
                    <a:pt x="1074" y="685"/>
                    <a:pt x="1162" y="57"/>
                  </a:cubicBezTo>
                  <a:cubicBezTo>
                    <a:pt x="815" y="44"/>
                    <a:pt x="466" y="29"/>
                    <a:pt x="117" y="2"/>
                  </a:cubicBezTo>
                  <a:lnTo>
                    <a:pt x="9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35"/>
            <p:cNvSpPr/>
            <p:nvPr/>
          </p:nvSpPr>
          <p:spPr>
            <a:xfrm>
              <a:off x="1115750" y="2817850"/>
              <a:ext cx="23750" cy="19575"/>
            </a:xfrm>
            <a:custGeom>
              <a:rect b="b" l="l" r="r" t="t"/>
              <a:pathLst>
                <a:path extrusionOk="0" h="783" w="950">
                  <a:moveTo>
                    <a:pt x="25" y="1"/>
                  </a:moveTo>
                  <a:cubicBezTo>
                    <a:pt x="23" y="60"/>
                    <a:pt x="18" y="117"/>
                    <a:pt x="18" y="177"/>
                  </a:cubicBezTo>
                  <a:lnTo>
                    <a:pt x="12" y="357"/>
                  </a:lnTo>
                  <a:cubicBezTo>
                    <a:pt x="10" y="484"/>
                    <a:pt x="5" y="612"/>
                    <a:pt x="1" y="739"/>
                  </a:cubicBezTo>
                  <a:cubicBezTo>
                    <a:pt x="203" y="750"/>
                    <a:pt x="583" y="767"/>
                    <a:pt x="886" y="783"/>
                  </a:cubicBezTo>
                  <a:cubicBezTo>
                    <a:pt x="895" y="739"/>
                    <a:pt x="899" y="693"/>
                    <a:pt x="903" y="647"/>
                  </a:cubicBezTo>
                  <a:cubicBezTo>
                    <a:pt x="908" y="570"/>
                    <a:pt x="912" y="491"/>
                    <a:pt x="919" y="412"/>
                  </a:cubicBezTo>
                  <a:cubicBezTo>
                    <a:pt x="923" y="337"/>
                    <a:pt x="930" y="265"/>
                    <a:pt x="936" y="192"/>
                  </a:cubicBezTo>
                  <a:cubicBezTo>
                    <a:pt x="941" y="137"/>
                    <a:pt x="945" y="82"/>
                    <a:pt x="949" y="27"/>
                  </a:cubicBezTo>
                  <a:lnTo>
                    <a:pt x="2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35"/>
            <p:cNvSpPr/>
            <p:nvPr/>
          </p:nvSpPr>
          <p:spPr>
            <a:xfrm>
              <a:off x="1116075" y="2822200"/>
              <a:ext cx="23100" cy="5950"/>
            </a:xfrm>
            <a:custGeom>
              <a:rect b="b" l="l" r="r" t="t"/>
              <a:pathLst>
                <a:path extrusionOk="0" h="238" w="924">
                  <a:moveTo>
                    <a:pt x="159" y="1"/>
                  </a:moveTo>
                  <a:cubicBezTo>
                    <a:pt x="108" y="1"/>
                    <a:pt x="58" y="1"/>
                    <a:pt x="8" y="3"/>
                  </a:cubicBezTo>
                  <a:lnTo>
                    <a:pt x="1" y="183"/>
                  </a:lnTo>
                  <a:cubicBezTo>
                    <a:pt x="181" y="196"/>
                    <a:pt x="368" y="198"/>
                    <a:pt x="550" y="207"/>
                  </a:cubicBezTo>
                  <a:cubicBezTo>
                    <a:pt x="666" y="213"/>
                    <a:pt x="787" y="227"/>
                    <a:pt x="906" y="238"/>
                  </a:cubicBezTo>
                  <a:cubicBezTo>
                    <a:pt x="910" y="163"/>
                    <a:pt x="917" y="91"/>
                    <a:pt x="923" y="18"/>
                  </a:cubicBezTo>
                  <a:cubicBezTo>
                    <a:pt x="796" y="14"/>
                    <a:pt x="671" y="16"/>
                    <a:pt x="550" y="9"/>
                  </a:cubicBezTo>
                  <a:cubicBezTo>
                    <a:pt x="420" y="5"/>
                    <a:pt x="289" y="1"/>
                    <a:pt x="15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35"/>
            <p:cNvSpPr/>
            <p:nvPr/>
          </p:nvSpPr>
          <p:spPr>
            <a:xfrm>
              <a:off x="1115325" y="2837075"/>
              <a:ext cx="53100" cy="17325"/>
            </a:xfrm>
            <a:custGeom>
              <a:rect b="b" l="l" r="r" t="t"/>
              <a:pathLst>
                <a:path extrusionOk="0" h="693" w="2124">
                  <a:moveTo>
                    <a:pt x="879" y="1"/>
                  </a:moveTo>
                  <a:cubicBezTo>
                    <a:pt x="879" y="1"/>
                    <a:pt x="818" y="130"/>
                    <a:pt x="496" y="130"/>
                  </a:cubicBezTo>
                  <a:cubicBezTo>
                    <a:pt x="376" y="130"/>
                    <a:pt x="219" y="112"/>
                    <a:pt x="16" y="62"/>
                  </a:cubicBezTo>
                  <a:lnTo>
                    <a:pt x="0" y="616"/>
                  </a:lnTo>
                  <a:lnTo>
                    <a:pt x="2016" y="692"/>
                  </a:lnTo>
                  <a:cubicBezTo>
                    <a:pt x="2016" y="692"/>
                    <a:pt x="2124" y="554"/>
                    <a:pt x="1988" y="508"/>
                  </a:cubicBezTo>
                  <a:cubicBezTo>
                    <a:pt x="1854" y="462"/>
                    <a:pt x="879" y="1"/>
                    <a:pt x="87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35"/>
            <p:cNvSpPr/>
            <p:nvPr/>
          </p:nvSpPr>
          <p:spPr>
            <a:xfrm>
              <a:off x="1115700" y="2833450"/>
              <a:ext cx="23900" cy="12875"/>
            </a:xfrm>
            <a:custGeom>
              <a:rect b="b" l="l" r="r" t="t"/>
              <a:pathLst>
                <a:path extrusionOk="0" h="515" w="956">
                  <a:moveTo>
                    <a:pt x="9" y="1"/>
                  </a:moveTo>
                  <a:lnTo>
                    <a:pt x="1" y="207"/>
                  </a:lnTo>
                  <a:lnTo>
                    <a:pt x="457" y="515"/>
                  </a:lnTo>
                  <a:lnTo>
                    <a:pt x="796" y="468"/>
                  </a:lnTo>
                  <a:lnTo>
                    <a:pt x="956" y="302"/>
                  </a:lnTo>
                  <a:lnTo>
                    <a:pt x="930" y="42"/>
                  </a:lnTo>
                  <a:lnTo>
                    <a:pt x="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35"/>
            <p:cNvSpPr/>
            <p:nvPr/>
          </p:nvSpPr>
          <p:spPr>
            <a:xfrm>
              <a:off x="1114000" y="2460500"/>
              <a:ext cx="79350" cy="323675"/>
            </a:xfrm>
            <a:custGeom>
              <a:rect b="b" l="l" r="r" t="t"/>
              <a:pathLst>
                <a:path extrusionOk="0" h="12947" w="3174">
                  <a:moveTo>
                    <a:pt x="611" y="0"/>
                  </a:moveTo>
                  <a:lnTo>
                    <a:pt x="0" y="12909"/>
                  </a:lnTo>
                  <a:lnTo>
                    <a:pt x="1224" y="12947"/>
                  </a:lnTo>
                  <a:lnTo>
                    <a:pt x="3174" y="934"/>
                  </a:lnTo>
                  <a:lnTo>
                    <a:pt x="6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35"/>
            <p:cNvSpPr/>
            <p:nvPr/>
          </p:nvSpPr>
          <p:spPr>
            <a:xfrm>
              <a:off x="1207775" y="2771350"/>
              <a:ext cx="31750" cy="73825"/>
            </a:xfrm>
            <a:custGeom>
              <a:rect b="b" l="l" r="r" t="t"/>
              <a:pathLst>
                <a:path extrusionOk="0" h="2953" w="1270">
                  <a:moveTo>
                    <a:pt x="1116" y="1"/>
                  </a:moveTo>
                  <a:cubicBezTo>
                    <a:pt x="822" y="25"/>
                    <a:pt x="528" y="33"/>
                    <a:pt x="232" y="33"/>
                  </a:cubicBezTo>
                  <a:cubicBezTo>
                    <a:pt x="155" y="33"/>
                    <a:pt x="78" y="32"/>
                    <a:pt x="1" y="32"/>
                  </a:cubicBezTo>
                  <a:lnTo>
                    <a:pt x="1" y="32"/>
                  </a:lnTo>
                  <a:cubicBezTo>
                    <a:pt x="126" y="693"/>
                    <a:pt x="246" y="1356"/>
                    <a:pt x="361" y="2021"/>
                  </a:cubicBezTo>
                  <a:cubicBezTo>
                    <a:pt x="398" y="2226"/>
                    <a:pt x="431" y="2430"/>
                    <a:pt x="466" y="2632"/>
                  </a:cubicBezTo>
                  <a:cubicBezTo>
                    <a:pt x="484" y="2739"/>
                    <a:pt x="501" y="2847"/>
                    <a:pt x="521" y="2952"/>
                  </a:cubicBezTo>
                  <a:cubicBezTo>
                    <a:pt x="732" y="2904"/>
                    <a:pt x="943" y="2854"/>
                    <a:pt x="1151" y="2805"/>
                  </a:cubicBezTo>
                  <a:cubicBezTo>
                    <a:pt x="1189" y="2797"/>
                    <a:pt x="1226" y="2786"/>
                    <a:pt x="1248" y="2750"/>
                  </a:cubicBezTo>
                  <a:cubicBezTo>
                    <a:pt x="1270" y="2713"/>
                    <a:pt x="1268" y="2674"/>
                    <a:pt x="1266" y="2632"/>
                  </a:cubicBezTo>
                  <a:lnTo>
                    <a:pt x="1266" y="2630"/>
                  </a:lnTo>
                  <a:cubicBezTo>
                    <a:pt x="1255" y="2430"/>
                    <a:pt x="1246" y="2230"/>
                    <a:pt x="1235" y="2032"/>
                  </a:cubicBezTo>
                  <a:cubicBezTo>
                    <a:pt x="1200" y="1354"/>
                    <a:pt x="1160" y="677"/>
                    <a:pt x="111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35"/>
            <p:cNvSpPr/>
            <p:nvPr/>
          </p:nvSpPr>
          <p:spPr>
            <a:xfrm>
              <a:off x="1216775" y="2821875"/>
              <a:ext cx="22600" cy="15275"/>
            </a:xfrm>
            <a:custGeom>
              <a:rect b="b" l="l" r="r" t="t"/>
              <a:pathLst>
                <a:path extrusionOk="0" h="611" w="904">
                  <a:moveTo>
                    <a:pt x="1" y="0"/>
                  </a:moveTo>
                  <a:lnTo>
                    <a:pt x="1" y="0"/>
                  </a:lnTo>
                  <a:cubicBezTo>
                    <a:pt x="7" y="33"/>
                    <a:pt x="14" y="66"/>
                    <a:pt x="18" y="99"/>
                  </a:cubicBezTo>
                  <a:cubicBezTo>
                    <a:pt x="31" y="174"/>
                    <a:pt x="45" y="251"/>
                    <a:pt x="58" y="328"/>
                  </a:cubicBezTo>
                  <a:cubicBezTo>
                    <a:pt x="73" y="422"/>
                    <a:pt x="91" y="516"/>
                    <a:pt x="106" y="611"/>
                  </a:cubicBezTo>
                  <a:lnTo>
                    <a:pt x="903" y="611"/>
                  </a:lnTo>
                  <a:lnTo>
                    <a:pt x="903" y="609"/>
                  </a:lnTo>
                  <a:cubicBezTo>
                    <a:pt x="899" y="530"/>
                    <a:pt x="897" y="451"/>
                    <a:pt x="892" y="371"/>
                  </a:cubicBezTo>
                  <a:cubicBezTo>
                    <a:pt x="890" y="299"/>
                    <a:pt x="886" y="224"/>
                    <a:pt x="881" y="152"/>
                  </a:cubicBezTo>
                  <a:cubicBezTo>
                    <a:pt x="879" y="106"/>
                    <a:pt x="877" y="60"/>
                    <a:pt x="875" y="11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35"/>
            <p:cNvSpPr/>
            <p:nvPr/>
          </p:nvSpPr>
          <p:spPr>
            <a:xfrm>
              <a:off x="1217225" y="2824350"/>
              <a:ext cx="21750" cy="4250"/>
            </a:xfrm>
            <a:custGeom>
              <a:rect b="b" l="l" r="r" t="t"/>
              <a:pathLst>
                <a:path extrusionOk="0" h="170" w="870">
                  <a:moveTo>
                    <a:pt x="0" y="0"/>
                  </a:moveTo>
                  <a:lnTo>
                    <a:pt x="0" y="0"/>
                  </a:lnTo>
                  <a:cubicBezTo>
                    <a:pt x="9" y="53"/>
                    <a:pt x="18" y="106"/>
                    <a:pt x="27" y="160"/>
                  </a:cubicBezTo>
                  <a:cubicBezTo>
                    <a:pt x="153" y="167"/>
                    <a:pt x="279" y="170"/>
                    <a:pt x="405" y="170"/>
                  </a:cubicBezTo>
                  <a:cubicBezTo>
                    <a:pt x="543" y="170"/>
                    <a:pt x="682" y="166"/>
                    <a:pt x="822" y="160"/>
                  </a:cubicBezTo>
                  <a:lnTo>
                    <a:pt x="870" y="158"/>
                  </a:lnTo>
                  <a:cubicBezTo>
                    <a:pt x="868" y="123"/>
                    <a:pt x="866" y="88"/>
                    <a:pt x="863" y="53"/>
                  </a:cubicBezTo>
                  <a:cubicBezTo>
                    <a:pt x="729" y="44"/>
                    <a:pt x="593" y="40"/>
                    <a:pt x="457" y="31"/>
                  </a:cubicBezTo>
                  <a:cubicBezTo>
                    <a:pt x="306" y="22"/>
                    <a:pt x="152" y="11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35"/>
            <p:cNvSpPr/>
            <p:nvPr/>
          </p:nvSpPr>
          <p:spPr>
            <a:xfrm>
              <a:off x="1218250" y="2837075"/>
              <a:ext cx="53175" cy="17325"/>
            </a:xfrm>
            <a:custGeom>
              <a:rect b="b" l="l" r="r" t="t"/>
              <a:pathLst>
                <a:path extrusionOk="0" h="693" w="2127">
                  <a:moveTo>
                    <a:pt x="879" y="1"/>
                  </a:moveTo>
                  <a:cubicBezTo>
                    <a:pt x="879" y="1"/>
                    <a:pt x="819" y="130"/>
                    <a:pt x="497" y="130"/>
                  </a:cubicBezTo>
                  <a:cubicBezTo>
                    <a:pt x="377" y="130"/>
                    <a:pt x="220" y="112"/>
                    <a:pt x="16" y="62"/>
                  </a:cubicBezTo>
                  <a:lnTo>
                    <a:pt x="1" y="616"/>
                  </a:lnTo>
                  <a:lnTo>
                    <a:pt x="2017" y="692"/>
                  </a:lnTo>
                  <a:cubicBezTo>
                    <a:pt x="2017" y="692"/>
                    <a:pt x="2127" y="554"/>
                    <a:pt x="1989" y="508"/>
                  </a:cubicBezTo>
                  <a:cubicBezTo>
                    <a:pt x="1852" y="462"/>
                    <a:pt x="879" y="1"/>
                    <a:pt x="87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35"/>
            <p:cNvSpPr/>
            <p:nvPr/>
          </p:nvSpPr>
          <p:spPr>
            <a:xfrm>
              <a:off x="1218150" y="2834675"/>
              <a:ext cx="23200" cy="10175"/>
            </a:xfrm>
            <a:custGeom>
              <a:rect b="b" l="l" r="r" t="t"/>
              <a:pathLst>
                <a:path extrusionOk="0" h="407" w="928">
                  <a:moveTo>
                    <a:pt x="1" y="0"/>
                  </a:moveTo>
                  <a:lnTo>
                    <a:pt x="20" y="158"/>
                  </a:lnTo>
                  <a:lnTo>
                    <a:pt x="262" y="332"/>
                  </a:lnTo>
                  <a:cubicBezTo>
                    <a:pt x="262" y="332"/>
                    <a:pt x="576" y="407"/>
                    <a:pt x="624" y="407"/>
                  </a:cubicBezTo>
                  <a:cubicBezTo>
                    <a:pt x="626" y="407"/>
                    <a:pt x="628" y="407"/>
                    <a:pt x="629" y="406"/>
                  </a:cubicBezTo>
                  <a:cubicBezTo>
                    <a:pt x="653" y="400"/>
                    <a:pt x="927" y="259"/>
                    <a:pt x="927" y="259"/>
                  </a:cubicBezTo>
                  <a:lnTo>
                    <a:pt x="901" y="1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35"/>
            <p:cNvSpPr/>
            <p:nvPr/>
          </p:nvSpPr>
          <p:spPr>
            <a:xfrm>
              <a:off x="1174825" y="2475800"/>
              <a:ext cx="63775" cy="311075"/>
            </a:xfrm>
            <a:custGeom>
              <a:rect b="b" l="l" r="r" t="t"/>
              <a:pathLst>
                <a:path extrusionOk="0" h="12443" w="2551">
                  <a:moveTo>
                    <a:pt x="2142" y="1"/>
                  </a:moveTo>
                  <a:lnTo>
                    <a:pt x="1" y="205"/>
                  </a:lnTo>
                  <a:lnTo>
                    <a:pt x="1174" y="12442"/>
                  </a:lnTo>
                  <a:lnTo>
                    <a:pt x="2551" y="12442"/>
                  </a:lnTo>
                  <a:lnTo>
                    <a:pt x="214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35"/>
            <p:cNvSpPr/>
            <p:nvPr/>
          </p:nvSpPr>
          <p:spPr>
            <a:xfrm>
              <a:off x="1189325" y="2288100"/>
              <a:ext cx="182100" cy="142350"/>
            </a:xfrm>
            <a:custGeom>
              <a:rect b="b" l="l" r="r" t="t"/>
              <a:pathLst>
                <a:path extrusionOk="0" h="5694" w="7284">
                  <a:moveTo>
                    <a:pt x="640" y="0"/>
                  </a:moveTo>
                  <a:lnTo>
                    <a:pt x="640" y="0"/>
                  </a:lnTo>
                  <a:cubicBezTo>
                    <a:pt x="1" y="1272"/>
                    <a:pt x="321" y="3086"/>
                    <a:pt x="1391" y="4228"/>
                  </a:cubicBezTo>
                  <a:cubicBezTo>
                    <a:pt x="1624" y="4478"/>
                    <a:pt x="1885" y="4696"/>
                    <a:pt x="2153" y="4902"/>
                  </a:cubicBezTo>
                  <a:cubicBezTo>
                    <a:pt x="2471" y="5150"/>
                    <a:pt x="2803" y="5385"/>
                    <a:pt x="3165" y="5528"/>
                  </a:cubicBezTo>
                  <a:cubicBezTo>
                    <a:pt x="3459" y="5643"/>
                    <a:pt x="3761" y="5693"/>
                    <a:pt x="4060" y="5693"/>
                  </a:cubicBezTo>
                  <a:cubicBezTo>
                    <a:pt x="4521" y="5693"/>
                    <a:pt x="4976" y="5575"/>
                    <a:pt x="5386" y="5394"/>
                  </a:cubicBezTo>
                  <a:cubicBezTo>
                    <a:pt x="6062" y="5098"/>
                    <a:pt x="6653" y="4643"/>
                    <a:pt x="7283" y="4261"/>
                  </a:cubicBezTo>
                  <a:cubicBezTo>
                    <a:pt x="7202" y="4081"/>
                    <a:pt x="7182" y="3988"/>
                    <a:pt x="7103" y="3808"/>
                  </a:cubicBezTo>
                  <a:cubicBezTo>
                    <a:pt x="6578" y="4105"/>
                    <a:pt x="5939" y="4228"/>
                    <a:pt x="5320" y="4261"/>
                  </a:cubicBezTo>
                  <a:cubicBezTo>
                    <a:pt x="5263" y="4264"/>
                    <a:pt x="5207" y="4266"/>
                    <a:pt x="5150" y="4266"/>
                  </a:cubicBezTo>
                  <a:cubicBezTo>
                    <a:pt x="4583" y="4266"/>
                    <a:pt x="3991" y="4105"/>
                    <a:pt x="3493" y="3758"/>
                  </a:cubicBezTo>
                  <a:cubicBezTo>
                    <a:pt x="2871" y="3323"/>
                    <a:pt x="2443" y="2644"/>
                    <a:pt x="2034" y="1988"/>
                  </a:cubicBezTo>
                  <a:lnTo>
                    <a:pt x="842" y="73"/>
                  </a:lnTo>
                  <a:lnTo>
                    <a:pt x="64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35"/>
            <p:cNvSpPr/>
            <p:nvPr/>
          </p:nvSpPr>
          <p:spPr>
            <a:xfrm>
              <a:off x="1191150" y="2280275"/>
              <a:ext cx="91375" cy="143725"/>
            </a:xfrm>
            <a:custGeom>
              <a:rect b="b" l="l" r="r" t="t"/>
              <a:pathLst>
                <a:path extrusionOk="0" h="5749" w="3655">
                  <a:moveTo>
                    <a:pt x="319" y="1"/>
                  </a:moveTo>
                  <a:cubicBezTo>
                    <a:pt x="301" y="1"/>
                    <a:pt x="282" y="3"/>
                    <a:pt x="264" y="8"/>
                  </a:cubicBezTo>
                  <a:cubicBezTo>
                    <a:pt x="0" y="76"/>
                    <a:pt x="250" y="3399"/>
                    <a:pt x="1320" y="4541"/>
                  </a:cubicBezTo>
                  <a:cubicBezTo>
                    <a:pt x="1553" y="4791"/>
                    <a:pt x="1814" y="5009"/>
                    <a:pt x="2082" y="5215"/>
                  </a:cubicBezTo>
                  <a:cubicBezTo>
                    <a:pt x="2339" y="5415"/>
                    <a:pt x="2605" y="5606"/>
                    <a:pt x="2892" y="5749"/>
                  </a:cubicBezTo>
                  <a:cubicBezTo>
                    <a:pt x="3013" y="5439"/>
                    <a:pt x="3154" y="5138"/>
                    <a:pt x="3314" y="4848"/>
                  </a:cubicBezTo>
                  <a:cubicBezTo>
                    <a:pt x="3428" y="4637"/>
                    <a:pt x="3540" y="4427"/>
                    <a:pt x="3655" y="4214"/>
                  </a:cubicBezTo>
                  <a:cubicBezTo>
                    <a:pt x="3575" y="4170"/>
                    <a:pt x="3496" y="4121"/>
                    <a:pt x="3422" y="4069"/>
                  </a:cubicBezTo>
                  <a:cubicBezTo>
                    <a:pt x="2800" y="3636"/>
                    <a:pt x="2370" y="2955"/>
                    <a:pt x="1961" y="2301"/>
                  </a:cubicBezTo>
                  <a:lnTo>
                    <a:pt x="769" y="384"/>
                  </a:lnTo>
                  <a:cubicBezTo>
                    <a:pt x="769" y="384"/>
                    <a:pt x="558" y="1"/>
                    <a:pt x="3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35"/>
            <p:cNvSpPr/>
            <p:nvPr/>
          </p:nvSpPr>
          <p:spPr>
            <a:xfrm>
              <a:off x="1113075" y="2283425"/>
              <a:ext cx="118500" cy="223925"/>
            </a:xfrm>
            <a:custGeom>
              <a:rect b="b" l="l" r="r" t="t"/>
              <a:pathLst>
                <a:path extrusionOk="0" h="8957" w="4740">
                  <a:moveTo>
                    <a:pt x="1858" y="1"/>
                  </a:moveTo>
                  <a:cubicBezTo>
                    <a:pt x="1759" y="49"/>
                    <a:pt x="1660" y="104"/>
                    <a:pt x="1566" y="165"/>
                  </a:cubicBezTo>
                  <a:cubicBezTo>
                    <a:pt x="0" y="905"/>
                    <a:pt x="1050" y="3598"/>
                    <a:pt x="303" y="8801"/>
                  </a:cubicBezTo>
                  <a:lnTo>
                    <a:pt x="4739" y="8957"/>
                  </a:lnTo>
                  <a:cubicBezTo>
                    <a:pt x="4739" y="8957"/>
                    <a:pt x="4357" y="3517"/>
                    <a:pt x="4206" y="1900"/>
                  </a:cubicBezTo>
                  <a:cubicBezTo>
                    <a:pt x="4146" y="1277"/>
                    <a:pt x="4013" y="800"/>
                    <a:pt x="3872" y="449"/>
                  </a:cubicBezTo>
                  <a:cubicBezTo>
                    <a:pt x="3689" y="543"/>
                    <a:pt x="3471" y="576"/>
                    <a:pt x="3257" y="576"/>
                  </a:cubicBezTo>
                  <a:cubicBezTo>
                    <a:pt x="3118" y="576"/>
                    <a:pt x="2980" y="562"/>
                    <a:pt x="2855" y="543"/>
                  </a:cubicBezTo>
                  <a:cubicBezTo>
                    <a:pt x="2486" y="488"/>
                    <a:pt x="2069" y="332"/>
                    <a:pt x="18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35"/>
            <p:cNvSpPr/>
            <p:nvPr/>
          </p:nvSpPr>
          <p:spPr>
            <a:xfrm>
              <a:off x="1250425" y="2375500"/>
              <a:ext cx="47150" cy="56475"/>
            </a:xfrm>
            <a:custGeom>
              <a:rect b="b" l="l" r="r" t="t"/>
              <a:pathLst>
                <a:path extrusionOk="0" h="2259" w="1886">
                  <a:moveTo>
                    <a:pt x="1246" y="1"/>
                  </a:moveTo>
                  <a:lnTo>
                    <a:pt x="1246" y="1"/>
                  </a:lnTo>
                  <a:cubicBezTo>
                    <a:pt x="1112" y="60"/>
                    <a:pt x="1027" y="189"/>
                    <a:pt x="943" y="315"/>
                  </a:cubicBezTo>
                  <a:cubicBezTo>
                    <a:pt x="647" y="765"/>
                    <a:pt x="361" y="1224"/>
                    <a:pt x="87" y="1692"/>
                  </a:cubicBezTo>
                  <a:cubicBezTo>
                    <a:pt x="45" y="1762"/>
                    <a:pt x="1" y="1847"/>
                    <a:pt x="27" y="1933"/>
                  </a:cubicBezTo>
                  <a:cubicBezTo>
                    <a:pt x="53" y="2017"/>
                    <a:pt x="139" y="2063"/>
                    <a:pt x="221" y="2063"/>
                  </a:cubicBezTo>
                  <a:cubicBezTo>
                    <a:pt x="265" y="2063"/>
                    <a:pt x="308" y="2050"/>
                    <a:pt x="339" y="2021"/>
                  </a:cubicBezTo>
                  <a:cubicBezTo>
                    <a:pt x="378" y="1986"/>
                    <a:pt x="429" y="1935"/>
                    <a:pt x="473" y="1935"/>
                  </a:cubicBezTo>
                  <a:cubicBezTo>
                    <a:pt x="489" y="1935"/>
                    <a:pt x="504" y="1942"/>
                    <a:pt x="517" y="1960"/>
                  </a:cubicBezTo>
                  <a:cubicBezTo>
                    <a:pt x="546" y="1997"/>
                    <a:pt x="528" y="2045"/>
                    <a:pt x="528" y="2091"/>
                  </a:cubicBezTo>
                  <a:cubicBezTo>
                    <a:pt x="532" y="2184"/>
                    <a:pt x="631" y="2256"/>
                    <a:pt x="717" y="2258"/>
                  </a:cubicBezTo>
                  <a:cubicBezTo>
                    <a:pt x="719" y="2258"/>
                    <a:pt x="720" y="2258"/>
                    <a:pt x="722" y="2258"/>
                  </a:cubicBezTo>
                  <a:cubicBezTo>
                    <a:pt x="806" y="2258"/>
                    <a:pt x="879" y="2209"/>
                    <a:pt x="941" y="2155"/>
                  </a:cubicBezTo>
                  <a:cubicBezTo>
                    <a:pt x="1413" y="1731"/>
                    <a:pt x="1490" y="971"/>
                    <a:pt x="1885" y="466"/>
                  </a:cubicBezTo>
                  <a:lnTo>
                    <a:pt x="1674" y="365"/>
                  </a:lnTo>
                  <a:cubicBezTo>
                    <a:pt x="1617" y="295"/>
                    <a:pt x="1556" y="216"/>
                    <a:pt x="1475" y="185"/>
                  </a:cubicBezTo>
                  <a:cubicBezTo>
                    <a:pt x="1422" y="163"/>
                    <a:pt x="1367" y="163"/>
                    <a:pt x="1316" y="137"/>
                  </a:cubicBezTo>
                  <a:cubicBezTo>
                    <a:pt x="1266" y="113"/>
                    <a:pt x="1222" y="47"/>
                    <a:pt x="124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35"/>
            <p:cNvSpPr/>
            <p:nvPr/>
          </p:nvSpPr>
          <p:spPr>
            <a:xfrm>
              <a:off x="1169550" y="2241200"/>
              <a:ext cx="24800" cy="44450"/>
            </a:xfrm>
            <a:custGeom>
              <a:rect b="b" l="l" r="r" t="t"/>
              <a:pathLst>
                <a:path extrusionOk="0" h="1778" w="992">
                  <a:moveTo>
                    <a:pt x="638" y="1"/>
                  </a:moveTo>
                  <a:lnTo>
                    <a:pt x="1" y="14"/>
                  </a:lnTo>
                  <a:lnTo>
                    <a:pt x="1" y="1661"/>
                  </a:lnTo>
                  <a:cubicBezTo>
                    <a:pt x="1" y="1696"/>
                    <a:pt x="3" y="1733"/>
                    <a:pt x="25" y="1758"/>
                  </a:cubicBezTo>
                  <a:cubicBezTo>
                    <a:pt x="40" y="1773"/>
                    <a:pt x="60" y="1778"/>
                    <a:pt x="81" y="1778"/>
                  </a:cubicBezTo>
                  <a:cubicBezTo>
                    <a:pt x="92" y="1778"/>
                    <a:pt x="104" y="1777"/>
                    <a:pt x="115" y="1775"/>
                  </a:cubicBezTo>
                  <a:cubicBezTo>
                    <a:pt x="412" y="1733"/>
                    <a:pt x="991" y="1569"/>
                    <a:pt x="991" y="1569"/>
                  </a:cubicBezTo>
                  <a:cubicBezTo>
                    <a:pt x="917" y="1371"/>
                    <a:pt x="860" y="1165"/>
                    <a:pt x="820" y="958"/>
                  </a:cubicBezTo>
                  <a:cubicBezTo>
                    <a:pt x="800" y="857"/>
                    <a:pt x="781" y="747"/>
                    <a:pt x="759" y="631"/>
                  </a:cubicBezTo>
                  <a:cubicBezTo>
                    <a:pt x="721" y="438"/>
                    <a:pt x="684" y="223"/>
                    <a:pt x="63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35"/>
            <p:cNvSpPr/>
            <p:nvPr/>
          </p:nvSpPr>
          <p:spPr>
            <a:xfrm>
              <a:off x="1174725" y="2259925"/>
              <a:ext cx="15825" cy="8975"/>
            </a:xfrm>
            <a:custGeom>
              <a:rect b="b" l="l" r="r" t="t"/>
              <a:pathLst>
                <a:path extrusionOk="0" h="359" w="633">
                  <a:moveTo>
                    <a:pt x="571" y="1"/>
                  </a:moveTo>
                  <a:cubicBezTo>
                    <a:pt x="464" y="11"/>
                    <a:pt x="355" y="16"/>
                    <a:pt x="246" y="16"/>
                  </a:cubicBezTo>
                  <a:cubicBezTo>
                    <a:pt x="164" y="16"/>
                    <a:pt x="82" y="13"/>
                    <a:pt x="0" y="7"/>
                  </a:cubicBezTo>
                  <a:lnTo>
                    <a:pt x="0" y="7"/>
                  </a:lnTo>
                  <a:cubicBezTo>
                    <a:pt x="116" y="294"/>
                    <a:pt x="267" y="359"/>
                    <a:pt x="414" y="359"/>
                  </a:cubicBezTo>
                  <a:cubicBezTo>
                    <a:pt x="490" y="359"/>
                    <a:pt x="565" y="341"/>
                    <a:pt x="633" y="328"/>
                  </a:cubicBezTo>
                  <a:cubicBezTo>
                    <a:pt x="613" y="227"/>
                    <a:pt x="593" y="119"/>
                    <a:pt x="5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35"/>
            <p:cNvSpPr/>
            <p:nvPr/>
          </p:nvSpPr>
          <p:spPr>
            <a:xfrm>
              <a:off x="1128175" y="2173850"/>
              <a:ext cx="82975" cy="88225"/>
            </a:xfrm>
            <a:custGeom>
              <a:rect b="b" l="l" r="r" t="t"/>
              <a:pathLst>
                <a:path extrusionOk="0" h="3529" w="3319">
                  <a:moveTo>
                    <a:pt x="1898" y="1"/>
                  </a:moveTo>
                  <a:cubicBezTo>
                    <a:pt x="934" y="1"/>
                    <a:pt x="454" y="495"/>
                    <a:pt x="428" y="786"/>
                  </a:cubicBezTo>
                  <a:cubicBezTo>
                    <a:pt x="395" y="1135"/>
                    <a:pt x="457" y="775"/>
                    <a:pt x="228" y="1511"/>
                  </a:cubicBezTo>
                  <a:cubicBezTo>
                    <a:pt x="0" y="2247"/>
                    <a:pt x="734" y="2447"/>
                    <a:pt x="734" y="2447"/>
                  </a:cubicBezTo>
                  <a:cubicBezTo>
                    <a:pt x="734" y="2447"/>
                    <a:pt x="1107" y="3514"/>
                    <a:pt x="1860" y="3514"/>
                  </a:cubicBezTo>
                  <a:cubicBezTo>
                    <a:pt x="1973" y="3524"/>
                    <a:pt x="2073" y="3529"/>
                    <a:pt x="2162" y="3529"/>
                  </a:cubicBezTo>
                  <a:cubicBezTo>
                    <a:pt x="2673" y="3529"/>
                    <a:pt x="2853" y="3367"/>
                    <a:pt x="3090" y="3022"/>
                  </a:cubicBezTo>
                  <a:cubicBezTo>
                    <a:pt x="3277" y="2754"/>
                    <a:pt x="3318" y="2387"/>
                    <a:pt x="3318" y="2042"/>
                  </a:cubicBezTo>
                  <a:cubicBezTo>
                    <a:pt x="3318" y="1590"/>
                    <a:pt x="3259" y="1138"/>
                    <a:pt x="3145" y="698"/>
                  </a:cubicBezTo>
                  <a:cubicBezTo>
                    <a:pt x="3145" y="698"/>
                    <a:pt x="3026" y="37"/>
                    <a:pt x="1996" y="2"/>
                  </a:cubicBezTo>
                  <a:cubicBezTo>
                    <a:pt x="1963" y="1"/>
                    <a:pt x="1930" y="1"/>
                    <a:pt x="189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35"/>
            <p:cNvSpPr/>
            <p:nvPr/>
          </p:nvSpPr>
          <p:spPr>
            <a:xfrm>
              <a:off x="969425" y="2282550"/>
              <a:ext cx="196425" cy="95050"/>
            </a:xfrm>
            <a:custGeom>
              <a:rect b="b" l="l" r="r" t="t"/>
              <a:pathLst>
                <a:path extrusionOk="0" h="3802" w="7857">
                  <a:moveTo>
                    <a:pt x="7646" y="0"/>
                  </a:moveTo>
                  <a:lnTo>
                    <a:pt x="5709" y="1158"/>
                  </a:lnTo>
                  <a:cubicBezTo>
                    <a:pt x="5046" y="1555"/>
                    <a:pt x="4352" y="1964"/>
                    <a:pt x="3600" y="2065"/>
                  </a:cubicBezTo>
                  <a:cubicBezTo>
                    <a:pt x="3479" y="2081"/>
                    <a:pt x="3357" y="2089"/>
                    <a:pt x="3236" y="2089"/>
                  </a:cubicBezTo>
                  <a:cubicBezTo>
                    <a:pt x="2699" y="2089"/>
                    <a:pt x="2180" y="1932"/>
                    <a:pt x="1745" y="1676"/>
                  </a:cubicBezTo>
                  <a:cubicBezTo>
                    <a:pt x="1211" y="1364"/>
                    <a:pt x="697" y="960"/>
                    <a:pt x="368" y="457"/>
                  </a:cubicBezTo>
                  <a:cubicBezTo>
                    <a:pt x="214" y="580"/>
                    <a:pt x="155" y="653"/>
                    <a:pt x="1" y="778"/>
                  </a:cubicBezTo>
                  <a:cubicBezTo>
                    <a:pt x="387" y="1406"/>
                    <a:pt x="702" y="2080"/>
                    <a:pt x="1167" y="2653"/>
                  </a:cubicBezTo>
                  <a:cubicBezTo>
                    <a:pt x="1635" y="3229"/>
                    <a:pt x="2285" y="3708"/>
                    <a:pt x="3082" y="3789"/>
                  </a:cubicBezTo>
                  <a:cubicBezTo>
                    <a:pt x="3168" y="3798"/>
                    <a:pt x="3255" y="3801"/>
                    <a:pt x="3342" y="3801"/>
                  </a:cubicBezTo>
                  <a:cubicBezTo>
                    <a:pt x="3648" y="3801"/>
                    <a:pt x="3960" y="3753"/>
                    <a:pt x="4268" y="3697"/>
                  </a:cubicBezTo>
                  <a:cubicBezTo>
                    <a:pt x="4600" y="3635"/>
                    <a:pt x="4934" y="3560"/>
                    <a:pt x="5254" y="3446"/>
                  </a:cubicBezTo>
                  <a:cubicBezTo>
                    <a:pt x="6728" y="2919"/>
                    <a:pt x="7843" y="1454"/>
                    <a:pt x="7857" y="31"/>
                  </a:cubicBezTo>
                  <a:lnTo>
                    <a:pt x="764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35"/>
            <p:cNvSpPr/>
            <p:nvPr/>
          </p:nvSpPr>
          <p:spPr>
            <a:xfrm>
              <a:off x="1051950" y="2282550"/>
              <a:ext cx="117625" cy="95025"/>
            </a:xfrm>
            <a:custGeom>
              <a:rect b="b" l="l" r="r" t="t"/>
              <a:pathLst>
                <a:path extrusionOk="0" h="3801" w="4705">
                  <a:moveTo>
                    <a:pt x="4344" y="0"/>
                  </a:moveTo>
                  <a:cubicBezTo>
                    <a:pt x="4135" y="0"/>
                    <a:pt x="3053" y="774"/>
                    <a:pt x="2408" y="1158"/>
                  </a:cubicBezTo>
                  <a:cubicBezTo>
                    <a:pt x="1745" y="1555"/>
                    <a:pt x="1053" y="1964"/>
                    <a:pt x="299" y="2065"/>
                  </a:cubicBezTo>
                  <a:cubicBezTo>
                    <a:pt x="209" y="2076"/>
                    <a:pt x="117" y="2085"/>
                    <a:pt x="25" y="2087"/>
                  </a:cubicBezTo>
                  <a:cubicBezTo>
                    <a:pt x="32" y="2328"/>
                    <a:pt x="34" y="2568"/>
                    <a:pt x="38" y="2805"/>
                  </a:cubicBezTo>
                  <a:cubicBezTo>
                    <a:pt x="49" y="3137"/>
                    <a:pt x="36" y="3470"/>
                    <a:pt x="1" y="3800"/>
                  </a:cubicBezTo>
                  <a:cubicBezTo>
                    <a:pt x="14" y="3800"/>
                    <a:pt x="28" y="3800"/>
                    <a:pt x="41" y="3800"/>
                  </a:cubicBezTo>
                  <a:cubicBezTo>
                    <a:pt x="347" y="3800"/>
                    <a:pt x="660" y="3753"/>
                    <a:pt x="967" y="3697"/>
                  </a:cubicBezTo>
                  <a:cubicBezTo>
                    <a:pt x="1301" y="3633"/>
                    <a:pt x="1633" y="3560"/>
                    <a:pt x="1953" y="3446"/>
                  </a:cubicBezTo>
                  <a:cubicBezTo>
                    <a:pt x="3427" y="2919"/>
                    <a:pt x="4542" y="1606"/>
                    <a:pt x="4556" y="183"/>
                  </a:cubicBezTo>
                  <a:cubicBezTo>
                    <a:pt x="4556" y="183"/>
                    <a:pt x="4705" y="95"/>
                    <a:pt x="4345" y="0"/>
                  </a:cubicBezTo>
                  <a:cubicBezTo>
                    <a:pt x="4345" y="0"/>
                    <a:pt x="4344" y="0"/>
                    <a:pt x="43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35"/>
            <p:cNvSpPr/>
            <p:nvPr/>
          </p:nvSpPr>
          <p:spPr>
            <a:xfrm>
              <a:off x="1034500" y="2326150"/>
              <a:ext cx="30100" cy="58200"/>
            </a:xfrm>
            <a:custGeom>
              <a:rect b="b" l="l" r="r" t="t"/>
              <a:pathLst>
                <a:path extrusionOk="0" h="2328" w="1204">
                  <a:moveTo>
                    <a:pt x="943" y="0"/>
                  </a:moveTo>
                  <a:cubicBezTo>
                    <a:pt x="943" y="53"/>
                    <a:pt x="872" y="88"/>
                    <a:pt x="815" y="88"/>
                  </a:cubicBezTo>
                  <a:cubicBezTo>
                    <a:pt x="760" y="86"/>
                    <a:pt x="710" y="62"/>
                    <a:pt x="655" y="57"/>
                  </a:cubicBezTo>
                  <a:cubicBezTo>
                    <a:pt x="646" y="56"/>
                    <a:pt x="638" y="56"/>
                    <a:pt x="630" y="56"/>
                  </a:cubicBezTo>
                  <a:cubicBezTo>
                    <a:pt x="550" y="56"/>
                    <a:pt x="469" y="92"/>
                    <a:pt x="394" y="128"/>
                  </a:cubicBezTo>
                  <a:lnTo>
                    <a:pt x="161" y="121"/>
                  </a:lnTo>
                  <a:lnTo>
                    <a:pt x="161" y="121"/>
                  </a:lnTo>
                  <a:cubicBezTo>
                    <a:pt x="279" y="749"/>
                    <a:pt x="0" y="1461"/>
                    <a:pt x="229" y="2054"/>
                  </a:cubicBezTo>
                  <a:cubicBezTo>
                    <a:pt x="257" y="2133"/>
                    <a:pt x="301" y="2212"/>
                    <a:pt x="378" y="2249"/>
                  </a:cubicBezTo>
                  <a:cubicBezTo>
                    <a:pt x="404" y="2261"/>
                    <a:pt x="434" y="2267"/>
                    <a:pt x="464" y="2267"/>
                  </a:cubicBezTo>
                  <a:cubicBezTo>
                    <a:pt x="527" y="2267"/>
                    <a:pt x="592" y="2240"/>
                    <a:pt x="622" y="2185"/>
                  </a:cubicBezTo>
                  <a:cubicBezTo>
                    <a:pt x="644" y="2146"/>
                    <a:pt x="650" y="2093"/>
                    <a:pt x="694" y="2073"/>
                  </a:cubicBezTo>
                  <a:cubicBezTo>
                    <a:pt x="704" y="2069"/>
                    <a:pt x="713" y="2067"/>
                    <a:pt x="721" y="2067"/>
                  </a:cubicBezTo>
                  <a:cubicBezTo>
                    <a:pt x="775" y="2067"/>
                    <a:pt x="801" y="2152"/>
                    <a:pt x="822" y="2210"/>
                  </a:cubicBezTo>
                  <a:cubicBezTo>
                    <a:pt x="848" y="2281"/>
                    <a:pt x="930" y="2327"/>
                    <a:pt x="1011" y="2327"/>
                  </a:cubicBezTo>
                  <a:cubicBezTo>
                    <a:pt x="1058" y="2327"/>
                    <a:pt x="1105" y="2311"/>
                    <a:pt x="1140" y="2275"/>
                  </a:cubicBezTo>
                  <a:cubicBezTo>
                    <a:pt x="1204" y="2210"/>
                    <a:pt x="1204" y="2117"/>
                    <a:pt x="1200" y="2034"/>
                  </a:cubicBezTo>
                  <a:cubicBezTo>
                    <a:pt x="1167" y="1491"/>
                    <a:pt x="1123" y="953"/>
                    <a:pt x="1068" y="415"/>
                  </a:cubicBezTo>
                  <a:cubicBezTo>
                    <a:pt x="1052" y="268"/>
                    <a:pt x="1033" y="114"/>
                    <a:pt x="94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35"/>
            <p:cNvSpPr/>
            <p:nvPr/>
          </p:nvSpPr>
          <p:spPr>
            <a:xfrm>
              <a:off x="1182250" y="2241600"/>
              <a:ext cx="15675" cy="6550"/>
            </a:xfrm>
            <a:custGeom>
              <a:rect b="b" l="l" r="r" t="t"/>
              <a:pathLst>
                <a:path extrusionOk="0" h="262" w="627">
                  <a:moveTo>
                    <a:pt x="626" y="0"/>
                  </a:moveTo>
                  <a:cubicBezTo>
                    <a:pt x="490" y="9"/>
                    <a:pt x="353" y="14"/>
                    <a:pt x="217" y="14"/>
                  </a:cubicBezTo>
                  <a:cubicBezTo>
                    <a:pt x="156" y="14"/>
                    <a:pt x="94" y="13"/>
                    <a:pt x="33" y="11"/>
                  </a:cubicBezTo>
                  <a:lnTo>
                    <a:pt x="33" y="11"/>
                  </a:lnTo>
                  <a:cubicBezTo>
                    <a:pt x="0" y="171"/>
                    <a:pt x="110" y="257"/>
                    <a:pt x="288" y="261"/>
                  </a:cubicBezTo>
                  <a:cubicBezTo>
                    <a:pt x="549" y="250"/>
                    <a:pt x="609" y="125"/>
                    <a:pt x="6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35"/>
            <p:cNvSpPr/>
            <p:nvPr/>
          </p:nvSpPr>
          <p:spPr>
            <a:xfrm>
              <a:off x="1161150" y="2206500"/>
              <a:ext cx="17450" cy="5375"/>
            </a:xfrm>
            <a:custGeom>
              <a:rect b="b" l="l" r="r" t="t"/>
              <a:pathLst>
                <a:path extrusionOk="0" h="215" w="698">
                  <a:moveTo>
                    <a:pt x="410" y="0"/>
                  </a:moveTo>
                  <a:cubicBezTo>
                    <a:pt x="246" y="0"/>
                    <a:pt x="68" y="68"/>
                    <a:pt x="10" y="181"/>
                  </a:cubicBezTo>
                  <a:cubicBezTo>
                    <a:pt x="1" y="197"/>
                    <a:pt x="12" y="215"/>
                    <a:pt x="29" y="215"/>
                  </a:cubicBezTo>
                  <a:cubicBezTo>
                    <a:pt x="32" y="215"/>
                    <a:pt x="36" y="214"/>
                    <a:pt x="41" y="212"/>
                  </a:cubicBezTo>
                  <a:lnTo>
                    <a:pt x="41" y="214"/>
                  </a:lnTo>
                  <a:cubicBezTo>
                    <a:pt x="146" y="159"/>
                    <a:pt x="240" y="111"/>
                    <a:pt x="363" y="104"/>
                  </a:cubicBezTo>
                  <a:cubicBezTo>
                    <a:pt x="367" y="104"/>
                    <a:pt x="372" y="104"/>
                    <a:pt x="376" y="104"/>
                  </a:cubicBezTo>
                  <a:cubicBezTo>
                    <a:pt x="465" y="104"/>
                    <a:pt x="549" y="143"/>
                    <a:pt x="634" y="143"/>
                  </a:cubicBezTo>
                  <a:cubicBezTo>
                    <a:pt x="643" y="143"/>
                    <a:pt x="653" y="142"/>
                    <a:pt x="662" y="141"/>
                  </a:cubicBezTo>
                  <a:cubicBezTo>
                    <a:pt x="677" y="139"/>
                    <a:pt x="697" y="119"/>
                    <a:pt x="684" y="104"/>
                  </a:cubicBezTo>
                  <a:cubicBezTo>
                    <a:pt x="628" y="32"/>
                    <a:pt x="522" y="0"/>
                    <a:pt x="4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35"/>
            <p:cNvSpPr/>
            <p:nvPr/>
          </p:nvSpPr>
          <p:spPr>
            <a:xfrm>
              <a:off x="1193725" y="2204675"/>
              <a:ext cx="13075" cy="4450"/>
            </a:xfrm>
            <a:custGeom>
              <a:rect b="b" l="l" r="r" t="t"/>
              <a:pathLst>
                <a:path extrusionOk="0" h="178" w="523">
                  <a:moveTo>
                    <a:pt x="350" y="1"/>
                  </a:moveTo>
                  <a:cubicBezTo>
                    <a:pt x="305" y="1"/>
                    <a:pt x="260" y="9"/>
                    <a:pt x="216" y="17"/>
                  </a:cubicBezTo>
                  <a:cubicBezTo>
                    <a:pt x="139" y="32"/>
                    <a:pt x="11" y="61"/>
                    <a:pt x="0" y="155"/>
                  </a:cubicBezTo>
                  <a:cubicBezTo>
                    <a:pt x="0" y="168"/>
                    <a:pt x="11" y="178"/>
                    <a:pt x="24" y="178"/>
                  </a:cubicBezTo>
                  <a:cubicBezTo>
                    <a:pt x="26" y="178"/>
                    <a:pt x="29" y="178"/>
                    <a:pt x="31" y="177"/>
                  </a:cubicBezTo>
                  <a:cubicBezTo>
                    <a:pt x="119" y="148"/>
                    <a:pt x="194" y="122"/>
                    <a:pt x="286" y="115"/>
                  </a:cubicBezTo>
                  <a:cubicBezTo>
                    <a:pt x="300" y="114"/>
                    <a:pt x="314" y="113"/>
                    <a:pt x="328" y="113"/>
                  </a:cubicBezTo>
                  <a:cubicBezTo>
                    <a:pt x="357" y="113"/>
                    <a:pt x="385" y="116"/>
                    <a:pt x="413" y="122"/>
                  </a:cubicBezTo>
                  <a:cubicBezTo>
                    <a:pt x="424" y="126"/>
                    <a:pt x="436" y="127"/>
                    <a:pt x="447" y="127"/>
                  </a:cubicBezTo>
                  <a:cubicBezTo>
                    <a:pt x="463" y="127"/>
                    <a:pt x="479" y="124"/>
                    <a:pt x="494" y="118"/>
                  </a:cubicBezTo>
                  <a:cubicBezTo>
                    <a:pt x="519" y="102"/>
                    <a:pt x="523" y="72"/>
                    <a:pt x="503" y="52"/>
                  </a:cubicBezTo>
                  <a:cubicBezTo>
                    <a:pt x="457" y="13"/>
                    <a:pt x="404" y="1"/>
                    <a:pt x="3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35"/>
            <p:cNvSpPr/>
            <p:nvPr/>
          </p:nvSpPr>
          <p:spPr>
            <a:xfrm>
              <a:off x="948350" y="2265700"/>
              <a:ext cx="34725" cy="39025"/>
            </a:xfrm>
            <a:custGeom>
              <a:rect b="b" l="l" r="r" t="t"/>
              <a:pathLst>
                <a:path extrusionOk="0" h="1561" w="1389">
                  <a:moveTo>
                    <a:pt x="240" y="0"/>
                  </a:moveTo>
                  <a:cubicBezTo>
                    <a:pt x="214" y="24"/>
                    <a:pt x="231" y="70"/>
                    <a:pt x="251" y="101"/>
                  </a:cubicBezTo>
                  <a:lnTo>
                    <a:pt x="580" y="631"/>
                  </a:lnTo>
                  <a:cubicBezTo>
                    <a:pt x="447" y="513"/>
                    <a:pt x="169" y="335"/>
                    <a:pt x="84" y="335"/>
                  </a:cubicBezTo>
                  <a:cubicBezTo>
                    <a:pt x="74" y="335"/>
                    <a:pt x="66" y="337"/>
                    <a:pt x="62" y="343"/>
                  </a:cubicBezTo>
                  <a:cubicBezTo>
                    <a:pt x="20" y="393"/>
                    <a:pt x="168" y="536"/>
                    <a:pt x="244" y="615"/>
                  </a:cubicBezTo>
                  <a:lnTo>
                    <a:pt x="523" y="903"/>
                  </a:lnTo>
                  <a:cubicBezTo>
                    <a:pt x="402" y="836"/>
                    <a:pt x="179" y="732"/>
                    <a:pt x="79" y="732"/>
                  </a:cubicBezTo>
                  <a:cubicBezTo>
                    <a:pt x="55" y="732"/>
                    <a:pt x="37" y="739"/>
                    <a:pt x="31" y="753"/>
                  </a:cubicBezTo>
                  <a:cubicBezTo>
                    <a:pt x="1" y="828"/>
                    <a:pt x="310" y="1021"/>
                    <a:pt x="468" y="1140"/>
                  </a:cubicBezTo>
                  <a:cubicBezTo>
                    <a:pt x="657" y="1285"/>
                    <a:pt x="804" y="1518"/>
                    <a:pt x="1039" y="1557"/>
                  </a:cubicBezTo>
                  <a:cubicBezTo>
                    <a:pt x="1051" y="1559"/>
                    <a:pt x="1063" y="1560"/>
                    <a:pt x="1075" y="1560"/>
                  </a:cubicBezTo>
                  <a:cubicBezTo>
                    <a:pt x="1129" y="1560"/>
                    <a:pt x="1180" y="1540"/>
                    <a:pt x="1220" y="1502"/>
                  </a:cubicBezTo>
                  <a:cubicBezTo>
                    <a:pt x="1292" y="1426"/>
                    <a:pt x="1299" y="1303"/>
                    <a:pt x="1299" y="1303"/>
                  </a:cubicBezTo>
                  <a:cubicBezTo>
                    <a:pt x="1235" y="1147"/>
                    <a:pt x="1292" y="969"/>
                    <a:pt x="1336" y="806"/>
                  </a:cubicBezTo>
                  <a:cubicBezTo>
                    <a:pt x="1380" y="644"/>
                    <a:pt x="1389" y="321"/>
                    <a:pt x="1296" y="321"/>
                  </a:cubicBezTo>
                  <a:cubicBezTo>
                    <a:pt x="1204" y="321"/>
                    <a:pt x="1112" y="615"/>
                    <a:pt x="1101" y="784"/>
                  </a:cubicBezTo>
                  <a:cubicBezTo>
                    <a:pt x="982" y="522"/>
                    <a:pt x="666" y="60"/>
                    <a:pt x="594" y="60"/>
                  </a:cubicBezTo>
                  <a:cubicBezTo>
                    <a:pt x="591" y="60"/>
                    <a:pt x="589" y="60"/>
                    <a:pt x="587" y="62"/>
                  </a:cubicBezTo>
                  <a:cubicBezTo>
                    <a:pt x="530" y="99"/>
                    <a:pt x="756" y="442"/>
                    <a:pt x="862" y="620"/>
                  </a:cubicBezTo>
                  <a:cubicBezTo>
                    <a:pt x="684" y="382"/>
                    <a:pt x="499" y="139"/>
                    <a:pt x="24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35"/>
            <p:cNvSpPr/>
            <p:nvPr/>
          </p:nvSpPr>
          <p:spPr>
            <a:xfrm>
              <a:off x="1168525" y="2216450"/>
              <a:ext cx="11600" cy="10075"/>
            </a:xfrm>
            <a:custGeom>
              <a:rect b="b" l="l" r="r" t="t"/>
              <a:pathLst>
                <a:path extrusionOk="0" h="403" w="464">
                  <a:moveTo>
                    <a:pt x="229" y="1"/>
                  </a:moveTo>
                  <a:cubicBezTo>
                    <a:pt x="195" y="1"/>
                    <a:pt x="159" y="10"/>
                    <a:pt x="128" y="29"/>
                  </a:cubicBezTo>
                  <a:cubicBezTo>
                    <a:pt x="99" y="46"/>
                    <a:pt x="75" y="71"/>
                    <a:pt x="57" y="101"/>
                  </a:cubicBezTo>
                  <a:cubicBezTo>
                    <a:pt x="0" y="196"/>
                    <a:pt x="33" y="319"/>
                    <a:pt x="128" y="376"/>
                  </a:cubicBezTo>
                  <a:cubicBezTo>
                    <a:pt x="159" y="393"/>
                    <a:pt x="195" y="402"/>
                    <a:pt x="229" y="402"/>
                  </a:cubicBezTo>
                  <a:cubicBezTo>
                    <a:pt x="264" y="402"/>
                    <a:pt x="299" y="393"/>
                    <a:pt x="330" y="376"/>
                  </a:cubicBezTo>
                  <a:cubicBezTo>
                    <a:pt x="464" y="297"/>
                    <a:pt x="464" y="106"/>
                    <a:pt x="330" y="29"/>
                  </a:cubicBezTo>
                  <a:cubicBezTo>
                    <a:pt x="299" y="10"/>
                    <a:pt x="264" y="1"/>
                    <a:pt x="2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35"/>
            <p:cNvSpPr/>
            <p:nvPr/>
          </p:nvSpPr>
          <p:spPr>
            <a:xfrm>
              <a:off x="1197125" y="2215325"/>
              <a:ext cx="10675" cy="10425"/>
            </a:xfrm>
            <a:custGeom>
              <a:rect b="b" l="l" r="r" t="t"/>
              <a:pathLst>
                <a:path extrusionOk="0" h="417" w="427">
                  <a:moveTo>
                    <a:pt x="230" y="1"/>
                  </a:moveTo>
                  <a:cubicBezTo>
                    <a:pt x="227" y="1"/>
                    <a:pt x="223" y="1"/>
                    <a:pt x="220" y="1"/>
                  </a:cubicBezTo>
                  <a:lnTo>
                    <a:pt x="165" y="8"/>
                  </a:lnTo>
                  <a:lnTo>
                    <a:pt x="115" y="30"/>
                  </a:lnTo>
                  <a:cubicBezTo>
                    <a:pt x="84" y="47"/>
                    <a:pt x="58" y="74"/>
                    <a:pt x="40" y="102"/>
                  </a:cubicBezTo>
                  <a:lnTo>
                    <a:pt x="40" y="105"/>
                  </a:lnTo>
                  <a:lnTo>
                    <a:pt x="38" y="107"/>
                  </a:lnTo>
                  <a:cubicBezTo>
                    <a:pt x="0" y="170"/>
                    <a:pt x="0" y="247"/>
                    <a:pt x="38" y="309"/>
                  </a:cubicBezTo>
                  <a:lnTo>
                    <a:pt x="40" y="313"/>
                  </a:lnTo>
                  <a:cubicBezTo>
                    <a:pt x="51" y="337"/>
                    <a:pt x="71" y="357"/>
                    <a:pt x="93" y="370"/>
                  </a:cubicBezTo>
                  <a:cubicBezTo>
                    <a:pt x="106" y="383"/>
                    <a:pt x="121" y="392"/>
                    <a:pt x="139" y="399"/>
                  </a:cubicBezTo>
                  <a:cubicBezTo>
                    <a:pt x="163" y="412"/>
                    <a:pt x="192" y="416"/>
                    <a:pt x="218" y="416"/>
                  </a:cubicBezTo>
                  <a:lnTo>
                    <a:pt x="273" y="408"/>
                  </a:lnTo>
                  <a:lnTo>
                    <a:pt x="323" y="388"/>
                  </a:lnTo>
                  <a:cubicBezTo>
                    <a:pt x="347" y="375"/>
                    <a:pt x="367" y="357"/>
                    <a:pt x="380" y="335"/>
                  </a:cubicBezTo>
                  <a:cubicBezTo>
                    <a:pt x="394" y="322"/>
                    <a:pt x="402" y="307"/>
                    <a:pt x="409" y="289"/>
                  </a:cubicBezTo>
                  <a:cubicBezTo>
                    <a:pt x="422" y="265"/>
                    <a:pt x="427" y="236"/>
                    <a:pt x="427" y="208"/>
                  </a:cubicBezTo>
                  <a:lnTo>
                    <a:pt x="420" y="153"/>
                  </a:lnTo>
                  <a:lnTo>
                    <a:pt x="398" y="105"/>
                  </a:lnTo>
                  <a:cubicBezTo>
                    <a:pt x="385" y="80"/>
                    <a:pt x="367" y="61"/>
                    <a:pt x="345" y="45"/>
                  </a:cubicBezTo>
                  <a:cubicBezTo>
                    <a:pt x="332" y="34"/>
                    <a:pt x="317" y="23"/>
                    <a:pt x="299" y="19"/>
                  </a:cubicBezTo>
                  <a:cubicBezTo>
                    <a:pt x="278" y="7"/>
                    <a:pt x="254" y="1"/>
                    <a:pt x="2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35"/>
            <p:cNvSpPr/>
            <p:nvPr/>
          </p:nvSpPr>
          <p:spPr>
            <a:xfrm>
              <a:off x="1124875" y="2163725"/>
              <a:ext cx="94500" cy="72850"/>
            </a:xfrm>
            <a:custGeom>
              <a:rect b="b" l="l" r="r" t="t"/>
              <a:pathLst>
                <a:path extrusionOk="0" h="2914" w="3780">
                  <a:moveTo>
                    <a:pt x="3038" y="1"/>
                  </a:moveTo>
                  <a:cubicBezTo>
                    <a:pt x="3006" y="1"/>
                    <a:pt x="2974" y="5"/>
                    <a:pt x="2943" y="14"/>
                  </a:cubicBezTo>
                  <a:cubicBezTo>
                    <a:pt x="2877" y="32"/>
                    <a:pt x="2822" y="73"/>
                    <a:pt x="2761" y="104"/>
                  </a:cubicBezTo>
                  <a:cubicBezTo>
                    <a:pt x="2604" y="188"/>
                    <a:pt x="2424" y="208"/>
                    <a:pt x="2245" y="208"/>
                  </a:cubicBezTo>
                  <a:cubicBezTo>
                    <a:pt x="2188" y="208"/>
                    <a:pt x="2132" y="206"/>
                    <a:pt x="2076" y="203"/>
                  </a:cubicBezTo>
                  <a:cubicBezTo>
                    <a:pt x="1884" y="196"/>
                    <a:pt x="1693" y="183"/>
                    <a:pt x="1503" y="183"/>
                  </a:cubicBezTo>
                  <a:cubicBezTo>
                    <a:pt x="1402" y="183"/>
                    <a:pt x="1302" y="187"/>
                    <a:pt x="1202" y="196"/>
                  </a:cubicBezTo>
                  <a:cubicBezTo>
                    <a:pt x="910" y="223"/>
                    <a:pt x="617" y="306"/>
                    <a:pt x="387" y="484"/>
                  </a:cubicBezTo>
                  <a:cubicBezTo>
                    <a:pt x="299" y="548"/>
                    <a:pt x="227" y="629"/>
                    <a:pt x="174" y="723"/>
                  </a:cubicBezTo>
                  <a:cubicBezTo>
                    <a:pt x="108" y="851"/>
                    <a:pt x="93" y="998"/>
                    <a:pt x="79" y="1141"/>
                  </a:cubicBezTo>
                  <a:cubicBezTo>
                    <a:pt x="53" y="1417"/>
                    <a:pt x="27" y="1694"/>
                    <a:pt x="0" y="1969"/>
                  </a:cubicBezTo>
                  <a:cubicBezTo>
                    <a:pt x="112" y="2305"/>
                    <a:pt x="336" y="2590"/>
                    <a:pt x="635" y="2781"/>
                  </a:cubicBezTo>
                  <a:cubicBezTo>
                    <a:pt x="716" y="2832"/>
                    <a:pt x="802" y="2876"/>
                    <a:pt x="892" y="2913"/>
                  </a:cubicBezTo>
                  <a:cubicBezTo>
                    <a:pt x="885" y="2891"/>
                    <a:pt x="879" y="2871"/>
                    <a:pt x="874" y="2849"/>
                  </a:cubicBezTo>
                  <a:lnTo>
                    <a:pt x="813" y="2805"/>
                  </a:lnTo>
                  <a:cubicBezTo>
                    <a:pt x="593" y="2781"/>
                    <a:pt x="462" y="2538"/>
                    <a:pt x="451" y="2318"/>
                  </a:cubicBezTo>
                  <a:cubicBezTo>
                    <a:pt x="446" y="2241"/>
                    <a:pt x="453" y="2162"/>
                    <a:pt x="497" y="2098"/>
                  </a:cubicBezTo>
                  <a:cubicBezTo>
                    <a:pt x="527" y="2050"/>
                    <a:pt x="582" y="2018"/>
                    <a:pt x="636" y="2018"/>
                  </a:cubicBezTo>
                  <a:cubicBezTo>
                    <a:pt x="655" y="2018"/>
                    <a:pt x="674" y="2022"/>
                    <a:pt x="692" y="2030"/>
                  </a:cubicBezTo>
                  <a:cubicBezTo>
                    <a:pt x="756" y="2061"/>
                    <a:pt x="780" y="2138"/>
                    <a:pt x="789" y="2208"/>
                  </a:cubicBezTo>
                  <a:cubicBezTo>
                    <a:pt x="798" y="2278"/>
                    <a:pt x="800" y="2353"/>
                    <a:pt x="839" y="2412"/>
                  </a:cubicBezTo>
                  <a:cubicBezTo>
                    <a:pt x="863" y="2447"/>
                    <a:pt x="908" y="2469"/>
                    <a:pt x="950" y="2469"/>
                  </a:cubicBezTo>
                  <a:cubicBezTo>
                    <a:pt x="977" y="2469"/>
                    <a:pt x="1003" y="2459"/>
                    <a:pt x="1019" y="2436"/>
                  </a:cubicBezTo>
                  <a:cubicBezTo>
                    <a:pt x="1033" y="2410"/>
                    <a:pt x="1041" y="2379"/>
                    <a:pt x="1039" y="2349"/>
                  </a:cubicBezTo>
                  <a:cubicBezTo>
                    <a:pt x="1043" y="2188"/>
                    <a:pt x="1024" y="2026"/>
                    <a:pt x="984" y="1870"/>
                  </a:cubicBezTo>
                  <a:cubicBezTo>
                    <a:pt x="973" y="1841"/>
                    <a:pt x="971" y="1813"/>
                    <a:pt x="971" y="1784"/>
                  </a:cubicBezTo>
                  <a:cubicBezTo>
                    <a:pt x="980" y="1725"/>
                    <a:pt x="1033" y="1685"/>
                    <a:pt x="1072" y="1641"/>
                  </a:cubicBezTo>
                  <a:cubicBezTo>
                    <a:pt x="1232" y="1475"/>
                    <a:pt x="1237" y="1215"/>
                    <a:pt x="1232" y="983"/>
                  </a:cubicBezTo>
                  <a:lnTo>
                    <a:pt x="2568" y="886"/>
                  </a:lnTo>
                  <a:cubicBezTo>
                    <a:pt x="2930" y="857"/>
                    <a:pt x="3314" y="825"/>
                    <a:pt x="3604" y="607"/>
                  </a:cubicBezTo>
                  <a:cubicBezTo>
                    <a:pt x="3672" y="554"/>
                    <a:pt x="3736" y="491"/>
                    <a:pt x="3758" y="409"/>
                  </a:cubicBezTo>
                  <a:cubicBezTo>
                    <a:pt x="3780" y="326"/>
                    <a:pt x="3745" y="227"/>
                    <a:pt x="3666" y="196"/>
                  </a:cubicBezTo>
                  <a:cubicBezTo>
                    <a:pt x="3648" y="189"/>
                    <a:pt x="3630" y="186"/>
                    <a:pt x="3612" y="186"/>
                  </a:cubicBezTo>
                  <a:cubicBezTo>
                    <a:pt x="3539" y="186"/>
                    <a:pt x="3466" y="237"/>
                    <a:pt x="3407" y="286"/>
                  </a:cubicBezTo>
                  <a:cubicBezTo>
                    <a:pt x="3444" y="245"/>
                    <a:pt x="3435" y="174"/>
                    <a:pt x="3398" y="131"/>
                  </a:cubicBezTo>
                  <a:cubicBezTo>
                    <a:pt x="3358" y="91"/>
                    <a:pt x="3308" y="60"/>
                    <a:pt x="3253" y="47"/>
                  </a:cubicBezTo>
                  <a:cubicBezTo>
                    <a:pt x="3184" y="21"/>
                    <a:pt x="3111" y="1"/>
                    <a:pt x="30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35"/>
            <p:cNvSpPr/>
            <p:nvPr/>
          </p:nvSpPr>
          <p:spPr>
            <a:xfrm>
              <a:off x="1149250" y="2180525"/>
              <a:ext cx="63375" cy="15900"/>
            </a:xfrm>
            <a:custGeom>
              <a:rect b="b" l="l" r="r" t="t"/>
              <a:pathLst>
                <a:path extrusionOk="0" h="636" w="2535">
                  <a:moveTo>
                    <a:pt x="1898" y="1"/>
                  </a:moveTo>
                  <a:lnTo>
                    <a:pt x="0" y="232"/>
                  </a:lnTo>
                  <a:lnTo>
                    <a:pt x="659" y="508"/>
                  </a:lnTo>
                  <a:cubicBezTo>
                    <a:pt x="807" y="572"/>
                    <a:pt x="969" y="635"/>
                    <a:pt x="1126" y="635"/>
                  </a:cubicBezTo>
                  <a:cubicBezTo>
                    <a:pt x="1182" y="635"/>
                    <a:pt x="1236" y="627"/>
                    <a:pt x="1290" y="609"/>
                  </a:cubicBezTo>
                  <a:cubicBezTo>
                    <a:pt x="1336" y="598"/>
                    <a:pt x="1375" y="570"/>
                    <a:pt x="1399" y="530"/>
                  </a:cubicBezTo>
                  <a:cubicBezTo>
                    <a:pt x="1444" y="439"/>
                    <a:pt x="1359" y="346"/>
                    <a:pt x="1272" y="287"/>
                  </a:cubicBezTo>
                  <a:lnTo>
                    <a:pt x="1272" y="287"/>
                  </a:lnTo>
                  <a:cubicBezTo>
                    <a:pt x="1506" y="434"/>
                    <a:pt x="1777" y="512"/>
                    <a:pt x="2053" y="512"/>
                  </a:cubicBezTo>
                  <a:cubicBezTo>
                    <a:pt x="2074" y="512"/>
                    <a:pt x="2094" y="511"/>
                    <a:pt x="2115" y="510"/>
                  </a:cubicBezTo>
                  <a:cubicBezTo>
                    <a:pt x="2210" y="508"/>
                    <a:pt x="2306" y="493"/>
                    <a:pt x="2390" y="445"/>
                  </a:cubicBezTo>
                  <a:cubicBezTo>
                    <a:pt x="2471" y="396"/>
                    <a:pt x="2535" y="308"/>
                    <a:pt x="2528" y="212"/>
                  </a:cubicBezTo>
                  <a:cubicBezTo>
                    <a:pt x="2528" y="185"/>
                    <a:pt x="2519" y="159"/>
                    <a:pt x="2504" y="139"/>
                  </a:cubicBezTo>
                  <a:cubicBezTo>
                    <a:pt x="2475" y="106"/>
                    <a:pt x="2432" y="98"/>
                    <a:pt x="2392" y="89"/>
                  </a:cubicBezTo>
                  <a:lnTo>
                    <a:pt x="189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35"/>
            <p:cNvSpPr/>
            <p:nvPr/>
          </p:nvSpPr>
          <p:spPr>
            <a:xfrm>
              <a:off x="1186900" y="2209175"/>
              <a:ext cx="12000" cy="26175"/>
            </a:xfrm>
            <a:custGeom>
              <a:rect b="b" l="l" r="r" t="t"/>
              <a:pathLst>
                <a:path extrusionOk="0" h="1047" w="480">
                  <a:moveTo>
                    <a:pt x="168" y="0"/>
                  </a:moveTo>
                  <a:cubicBezTo>
                    <a:pt x="151" y="0"/>
                    <a:pt x="135" y="12"/>
                    <a:pt x="135" y="32"/>
                  </a:cubicBezTo>
                  <a:lnTo>
                    <a:pt x="137" y="32"/>
                  </a:lnTo>
                  <a:cubicBezTo>
                    <a:pt x="135" y="65"/>
                    <a:pt x="135" y="98"/>
                    <a:pt x="137" y="133"/>
                  </a:cubicBezTo>
                  <a:cubicBezTo>
                    <a:pt x="142" y="168"/>
                    <a:pt x="148" y="203"/>
                    <a:pt x="159" y="236"/>
                  </a:cubicBezTo>
                  <a:cubicBezTo>
                    <a:pt x="177" y="311"/>
                    <a:pt x="196" y="386"/>
                    <a:pt x="218" y="460"/>
                  </a:cubicBezTo>
                  <a:cubicBezTo>
                    <a:pt x="238" y="535"/>
                    <a:pt x="256" y="603"/>
                    <a:pt x="276" y="673"/>
                  </a:cubicBezTo>
                  <a:cubicBezTo>
                    <a:pt x="284" y="709"/>
                    <a:pt x="295" y="744"/>
                    <a:pt x="304" y="779"/>
                  </a:cubicBezTo>
                  <a:cubicBezTo>
                    <a:pt x="308" y="799"/>
                    <a:pt x="313" y="816"/>
                    <a:pt x="315" y="834"/>
                  </a:cubicBezTo>
                  <a:cubicBezTo>
                    <a:pt x="315" y="835"/>
                    <a:pt x="315" y="836"/>
                    <a:pt x="316" y="838"/>
                  </a:cubicBezTo>
                  <a:lnTo>
                    <a:pt x="316" y="838"/>
                  </a:lnTo>
                  <a:cubicBezTo>
                    <a:pt x="312" y="838"/>
                    <a:pt x="308" y="838"/>
                    <a:pt x="304" y="838"/>
                  </a:cubicBezTo>
                  <a:cubicBezTo>
                    <a:pt x="278" y="845"/>
                    <a:pt x="254" y="849"/>
                    <a:pt x="227" y="853"/>
                  </a:cubicBezTo>
                  <a:cubicBezTo>
                    <a:pt x="181" y="860"/>
                    <a:pt x="135" y="864"/>
                    <a:pt x="91" y="867"/>
                  </a:cubicBezTo>
                  <a:cubicBezTo>
                    <a:pt x="41" y="867"/>
                    <a:pt x="1" y="906"/>
                    <a:pt x="1" y="957"/>
                  </a:cubicBezTo>
                  <a:cubicBezTo>
                    <a:pt x="1" y="999"/>
                    <a:pt x="39" y="1047"/>
                    <a:pt x="85" y="1047"/>
                  </a:cubicBezTo>
                  <a:cubicBezTo>
                    <a:pt x="87" y="1047"/>
                    <a:pt x="89" y="1047"/>
                    <a:pt x="91" y="1047"/>
                  </a:cubicBezTo>
                  <a:cubicBezTo>
                    <a:pt x="201" y="1038"/>
                    <a:pt x="311" y="1012"/>
                    <a:pt x="414" y="968"/>
                  </a:cubicBezTo>
                  <a:cubicBezTo>
                    <a:pt x="469" y="941"/>
                    <a:pt x="480" y="897"/>
                    <a:pt x="462" y="842"/>
                  </a:cubicBezTo>
                  <a:cubicBezTo>
                    <a:pt x="445" y="788"/>
                    <a:pt x="427" y="730"/>
                    <a:pt x="412" y="676"/>
                  </a:cubicBezTo>
                  <a:cubicBezTo>
                    <a:pt x="381" y="561"/>
                    <a:pt x="350" y="449"/>
                    <a:pt x="319" y="337"/>
                  </a:cubicBezTo>
                  <a:cubicBezTo>
                    <a:pt x="304" y="282"/>
                    <a:pt x="289" y="225"/>
                    <a:pt x="271" y="170"/>
                  </a:cubicBezTo>
                  <a:cubicBezTo>
                    <a:pt x="265" y="142"/>
                    <a:pt x="254" y="116"/>
                    <a:pt x="240" y="89"/>
                  </a:cubicBezTo>
                  <a:cubicBezTo>
                    <a:pt x="229" y="63"/>
                    <a:pt x="210" y="41"/>
                    <a:pt x="196" y="17"/>
                  </a:cubicBezTo>
                  <a:cubicBezTo>
                    <a:pt x="189" y="5"/>
                    <a:pt x="178" y="0"/>
                    <a:pt x="1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35"/>
            <p:cNvSpPr/>
            <p:nvPr/>
          </p:nvSpPr>
          <p:spPr>
            <a:xfrm>
              <a:off x="1254600" y="2488100"/>
              <a:ext cx="68450" cy="347075"/>
            </a:xfrm>
            <a:custGeom>
              <a:rect b="b" l="l" r="r" t="t"/>
              <a:pathLst>
                <a:path extrusionOk="0" h="13883" w="2738">
                  <a:moveTo>
                    <a:pt x="2601" y="1"/>
                  </a:moveTo>
                  <a:lnTo>
                    <a:pt x="155" y="767"/>
                  </a:lnTo>
                  <a:cubicBezTo>
                    <a:pt x="1" y="2408"/>
                    <a:pt x="71" y="4059"/>
                    <a:pt x="368" y="5678"/>
                  </a:cubicBezTo>
                  <a:cubicBezTo>
                    <a:pt x="460" y="6192"/>
                    <a:pt x="576" y="6706"/>
                    <a:pt x="596" y="7226"/>
                  </a:cubicBezTo>
                  <a:cubicBezTo>
                    <a:pt x="625" y="8008"/>
                    <a:pt x="436" y="8783"/>
                    <a:pt x="444" y="9563"/>
                  </a:cubicBezTo>
                  <a:cubicBezTo>
                    <a:pt x="462" y="11045"/>
                    <a:pt x="1182" y="12422"/>
                    <a:pt x="1439" y="13883"/>
                  </a:cubicBezTo>
                  <a:lnTo>
                    <a:pt x="2201" y="13881"/>
                  </a:lnTo>
                  <a:cubicBezTo>
                    <a:pt x="2131" y="12717"/>
                    <a:pt x="2173" y="11550"/>
                    <a:pt x="2322" y="10393"/>
                  </a:cubicBezTo>
                  <a:cubicBezTo>
                    <a:pt x="2392" y="9851"/>
                    <a:pt x="2487" y="9306"/>
                    <a:pt x="2450" y="8759"/>
                  </a:cubicBezTo>
                  <a:cubicBezTo>
                    <a:pt x="2419" y="8324"/>
                    <a:pt x="2302" y="7898"/>
                    <a:pt x="2252" y="7461"/>
                  </a:cubicBezTo>
                  <a:cubicBezTo>
                    <a:pt x="2149" y="6550"/>
                    <a:pt x="2340" y="5632"/>
                    <a:pt x="2469" y="4723"/>
                  </a:cubicBezTo>
                  <a:cubicBezTo>
                    <a:pt x="2693" y="3159"/>
                    <a:pt x="2737" y="1575"/>
                    <a:pt x="26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35"/>
            <p:cNvSpPr/>
            <p:nvPr/>
          </p:nvSpPr>
          <p:spPr>
            <a:xfrm>
              <a:off x="1259650" y="2343100"/>
              <a:ext cx="113475" cy="104175"/>
            </a:xfrm>
            <a:custGeom>
              <a:rect b="b" l="l" r="r" t="t"/>
              <a:pathLst>
                <a:path extrusionOk="0" h="4167" w="4539">
                  <a:moveTo>
                    <a:pt x="3864" y="1"/>
                  </a:moveTo>
                  <a:lnTo>
                    <a:pt x="517" y="54"/>
                  </a:lnTo>
                  <a:cubicBezTo>
                    <a:pt x="572" y="214"/>
                    <a:pt x="499" y="2028"/>
                    <a:pt x="499" y="2028"/>
                  </a:cubicBezTo>
                  <a:cubicBezTo>
                    <a:pt x="499" y="2028"/>
                    <a:pt x="1" y="3736"/>
                    <a:pt x="54" y="3754"/>
                  </a:cubicBezTo>
                  <a:cubicBezTo>
                    <a:pt x="105" y="3771"/>
                    <a:pt x="1202" y="4167"/>
                    <a:pt x="2252" y="4167"/>
                  </a:cubicBezTo>
                  <a:cubicBezTo>
                    <a:pt x="2315" y="4167"/>
                    <a:pt x="2377" y="4165"/>
                    <a:pt x="2439" y="4163"/>
                  </a:cubicBezTo>
                  <a:cubicBezTo>
                    <a:pt x="3541" y="4110"/>
                    <a:pt x="4538" y="3523"/>
                    <a:pt x="4538" y="3523"/>
                  </a:cubicBezTo>
                  <a:lnTo>
                    <a:pt x="4024" y="2098"/>
                  </a:lnTo>
                  <a:lnTo>
                    <a:pt x="38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35"/>
            <p:cNvSpPr/>
            <p:nvPr/>
          </p:nvSpPr>
          <p:spPr>
            <a:xfrm>
              <a:off x="1296275" y="2237300"/>
              <a:ext cx="24950" cy="44525"/>
            </a:xfrm>
            <a:custGeom>
              <a:rect b="b" l="l" r="r" t="t"/>
              <a:pathLst>
                <a:path extrusionOk="0" h="1781" w="998">
                  <a:moveTo>
                    <a:pt x="642" y="1"/>
                  </a:moveTo>
                  <a:lnTo>
                    <a:pt x="7" y="18"/>
                  </a:lnTo>
                  <a:cubicBezTo>
                    <a:pt x="5" y="335"/>
                    <a:pt x="5" y="649"/>
                    <a:pt x="5" y="965"/>
                  </a:cubicBezTo>
                  <a:lnTo>
                    <a:pt x="5" y="1663"/>
                  </a:lnTo>
                  <a:cubicBezTo>
                    <a:pt x="1" y="1698"/>
                    <a:pt x="10" y="1734"/>
                    <a:pt x="31" y="1762"/>
                  </a:cubicBezTo>
                  <a:cubicBezTo>
                    <a:pt x="46" y="1776"/>
                    <a:pt x="64" y="1780"/>
                    <a:pt x="84" y="1780"/>
                  </a:cubicBezTo>
                  <a:cubicBezTo>
                    <a:pt x="96" y="1780"/>
                    <a:pt x="108" y="1779"/>
                    <a:pt x="119" y="1777"/>
                  </a:cubicBezTo>
                  <a:cubicBezTo>
                    <a:pt x="418" y="1736"/>
                    <a:pt x="712" y="1668"/>
                    <a:pt x="998" y="1573"/>
                  </a:cubicBezTo>
                  <a:cubicBezTo>
                    <a:pt x="960" y="1540"/>
                    <a:pt x="928" y="1433"/>
                    <a:pt x="890" y="1272"/>
                  </a:cubicBezTo>
                  <a:cubicBezTo>
                    <a:pt x="877" y="1211"/>
                    <a:pt x="859" y="1145"/>
                    <a:pt x="846" y="1070"/>
                  </a:cubicBezTo>
                  <a:cubicBezTo>
                    <a:pt x="840" y="1035"/>
                    <a:pt x="833" y="998"/>
                    <a:pt x="824" y="961"/>
                  </a:cubicBezTo>
                  <a:cubicBezTo>
                    <a:pt x="807" y="862"/>
                    <a:pt x="785" y="752"/>
                    <a:pt x="763" y="635"/>
                  </a:cubicBezTo>
                  <a:cubicBezTo>
                    <a:pt x="730" y="440"/>
                    <a:pt x="688" y="227"/>
                    <a:pt x="6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35"/>
            <p:cNvSpPr/>
            <p:nvPr/>
          </p:nvSpPr>
          <p:spPr>
            <a:xfrm>
              <a:off x="1296450" y="2259600"/>
              <a:ext cx="12925" cy="10325"/>
            </a:xfrm>
            <a:custGeom>
              <a:rect b="b" l="l" r="r" t="t"/>
              <a:pathLst>
                <a:path extrusionOk="0" h="413" w="517">
                  <a:moveTo>
                    <a:pt x="516" y="0"/>
                  </a:moveTo>
                  <a:lnTo>
                    <a:pt x="516" y="0"/>
                  </a:lnTo>
                  <a:cubicBezTo>
                    <a:pt x="347" y="38"/>
                    <a:pt x="174" y="62"/>
                    <a:pt x="0" y="73"/>
                  </a:cubicBezTo>
                  <a:lnTo>
                    <a:pt x="0" y="411"/>
                  </a:lnTo>
                  <a:cubicBezTo>
                    <a:pt x="21" y="412"/>
                    <a:pt x="42" y="413"/>
                    <a:pt x="64" y="413"/>
                  </a:cubicBezTo>
                  <a:cubicBezTo>
                    <a:pt x="238" y="413"/>
                    <a:pt x="424" y="364"/>
                    <a:pt x="51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35"/>
            <p:cNvSpPr/>
            <p:nvPr/>
          </p:nvSpPr>
          <p:spPr>
            <a:xfrm>
              <a:off x="1269050" y="2269700"/>
              <a:ext cx="76950" cy="32925"/>
            </a:xfrm>
            <a:custGeom>
              <a:rect b="b" l="l" r="r" t="t"/>
              <a:pathLst>
                <a:path extrusionOk="0" h="1317" w="3078">
                  <a:moveTo>
                    <a:pt x="1902" y="1"/>
                  </a:moveTo>
                  <a:lnTo>
                    <a:pt x="1068" y="53"/>
                  </a:lnTo>
                  <a:cubicBezTo>
                    <a:pt x="1013" y="53"/>
                    <a:pt x="0" y="552"/>
                    <a:pt x="0" y="552"/>
                  </a:cubicBezTo>
                  <a:lnTo>
                    <a:pt x="1689" y="1316"/>
                  </a:lnTo>
                  <a:lnTo>
                    <a:pt x="3077" y="444"/>
                  </a:lnTo>
                  <a:lnTo>
                    <a:pt x="190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35"/>
            <p:cNvSpPr/>
            <p:nvPr/>
          </p:nvSpPr>
          <p:spPr>
            <a:xfrm>
              <a:off x="1248350" y="2393775"/>
              <a:ext cx="147175" cy="159575"/>
            </a:xfrm>
            <a:custGeom>
              <a:rect b="b" l="l" r="r" t="t"/>
              <a:pathLst>
                <a:path extrusionOk="0" h="6383" w="5887">
                  <a:moveTo>
                    <a:pt x="951" y="1"/>
                  </a:moveTo>
                  <a:cubicBezTo>
                    <a:pt x="877" y="172"/>
                    <a:pt x="813" y="354"/>
                    <a:pt x="752" y="541"/>
                  </a:cubicBezTo>
                  <a:cubicBezTo>
                    <a:pt x="738" y="583"/>
                    <a:pt x="725" y="627"/>
                    <a:pt x="712" y="668"/>
                  </a:cubicBezTo>
                  <a:cubicBezTo>
                    <a:pt x="0" y="3023"/>
                    <a:pt x="159" y="6376"/>
                    <a:pt x="159" y="6376"/>
                  </a:cubicBezTo>
                  <a:lnTo>
                    <a:pt x="5781" y="6376"/>
                  </a:lnTo>
                  <a:cubicBezTo>
                    <a:pt x="5781" y="6376"/>
                    <a:pt x="5785" y="6382"/>
                    <a:pt x="5790" y="6382"/>
                  </a:cubicBezTo>
                  <a:cubicBezTo>
                    <a:pt x="5818" y="6382"/>
                    <a:pt x="5886" y="6219"/>
                    <a:pt x="5629" y="4158"/>
                  </a:cubicBezTo>
                  <a:cubicBezTo>
                    <a:pt x="5480" y="2972"/>
                    <a:pt x="5190" y="1808"/>
                    <a:pt x="4768" y="690"/>
                  </a:cubicBezTo>
                  <a:cubicBezTo>
                    <a:pt x="4740" y="616"/>
                    <a:pt x="4713" y="545"/>
                    <a:pt x="4685" y="482"/>
                  </a:cubicBezTo>
                  <a:cubicBezTo>
                    <a:pt x="4560" y="170"/>
                    <a:pt x="4476" y="1"/>
                    <a:pt x="44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35"/>
            <p:cNvSpPr/>
            <p:nvPr/>
          </p:nvSpPr>
          <p:spPr>
            <a:xfrm>
              <a:off x="1266150" y="2405800"/>
              <a:ext cx="101375" cy="7175"/>
            </a:xfrm>
            <a:custGeom>
              <a:rect b="b" l="l" r="r" t="t"/>
              <a:pathLst>
                <a:path extrusionOk="0" h="287" w="4055">
                  <a:moveTo>
                    <a:pt x="3973" y="1"/>
                  </a:moveTo>
                  <a:cubicBezTo>
                    <a:pt x="3391" y="25"/>
                    <a:pt x="2807" y="67"/>
                    <a:pt x="2227" y="73"/>
                  </a:cubicBezTo>
                  <a:cubicBezTo>
                    <a:pt x="2096" y="75"/>
                    <a:pt x="1964" y="76"/>
                    <a:pt x="1833" y="76"/>
                  </a:cubicBezTo>
                  <a:cubicBezTo>
                    <a:pt x="1235" y="76"/>
                    <a:pt x="637" y="62"/>
                    <a:pt x="40" y="60"/>
                  </a:cubicBezTo>
                  <a:cubicBezTo>
                    <a:pt x="26" y="102"/>
                    <a:pt x="13" y="146"/>
                    <a:pt x="0" y="187"/>
                  </a:cubicBezTo>
                  <a:cubicBezTo>
                    <a:pt x="514" y="229"/>
                    <a:pt x="1041" y="262"/>
                    <a:pt x="1573" y="275"/>
                  </a:cubicBezTo>
                  <a:cubicBezTo>
                    <a:pt x="1621" y="278"/>
                    <a:pt x="1669" y="278"/>
                    <a:pt x="1717" y="278"/>
                  </a:cubicBezTo>
                  <a:cubicBezTo>
                    <a:pt x="1920" y="284"/>
                    <a:pt x="2124" y="286"/>
                    <a:pt x="2328" y="286"/>
                  </a:cubicBezTo>
                  <a:cubicBezTo>
                    <a:pt x="2365" y="286"/>
                    <a:pt x="2409" y="286"/>
                    <a:pt x="2449" y="284"/>
                  </a:cubicBezTo>
                  <a:cubicBezTo>
                    <a:pt x="2989" y="282"/>
                    <a:pt x="3527" y="258"/>
                    <a:pt x="4054" y="209"/>
                  </a:cubicBezTo>
                  <a:cubicBezTo>
                    <a:pt x="4026" y="135"/>
                    <a:pt x="3997" y="64"/>
                    <a:pt x="39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35"/>
            <p:cNvSpPr/>
            <p:nvPr/>
          </p:nvSpPr>
          <p:spPr>
            <a:xfrm>
              <a:off x="1272125" y="2797700"/>
              <a:ext cx="39500" cy="54275"/>
            </a:xfrm>
            <a:custGeom>
              <a:rect b="b" l="l" r="r" t="t"/>
              <a:pathLst>
                <a:path extrusionOk="0" h="2171" w="1580">
                  <a:moveTo>
                    <a:pt x="308" y="1"/>
                  </a:moveTo>
                  <a:cubicBezTo>
                    <a:pt x="308" y="1"/>
                    <a:pt x="752" y="1863"/>
                    <a:pt x="710" y="1866"/>
                  </a:cubicBezTo>
                  <a:cubicBezTo>
                    <a:pt x="126" y="1903"/>
                    <a:pt x="0" y="2171"/>
                    <a:pt x="0" y="2171"/>
                  </a:cubicBezTo>
                  <a:lnTo>
                    <a:pt x="1579" y="2171"/>
                  </a:lnTo>
                  <a:lnTo>
                    <a:pt x="154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35"/>
            <p:cNvSpPr/>
            <p:nvPr/>
          </p:nvSpPr>
          <p:spPr>
            <a:xfrm>
              <a:off x="1185000" y="2379050"/>
              <a:ext cx="51350" cy="39400"/>
            </a:xfrm>
            <a:custGeom>
              <a:rect b="b" l="l" r="r" t="t"/>
              <a:pathLst>
                <a:path extrusionOk="0" h="1576" w="2054">
                  <a:moveTo>
                    <a:pt x="1018" y="1"/>
                  </a:moveTo>
                  <a:cubicBezTo>
                    <a:pt x="1017" y="1"/>
                    <a:pt x="1016" y="1"/>
                    <a:pt x="1015" y="1"/>
                  </a:cubicBezTo>
                  <a:cubicBezTo>
                    <a:pt x="969" y="30"/>
                    <a:pt x="1059" y="197"/>
                    <a:pt x="1116" y="280"/>
                  </a:cubicBezTo>
                  <a:cubicBezTo>
                    <a:pt x="1175" y="361"/>
                    <a:pt x="1243" y="438"/>
                    <a:pt x="1318" y="506"/>
                  </a:cubicBezTo>
                  <a:cubicBezTo>
                    <a:pt x="949" y="614"/>
                    <a:pt x="529" y="553"/>
                    <a:pt x="145" y="618"/>
                  </a:cubicBezTo>
                  <a:cubicBezTo>
                    <a:pt x="81" y="629"/>
                    <a:pt x="11" y="656"/>
                    <a:pt x="5" y="724"/>
                  </a:cubicBezTo>
                  <a:cubicBezTo>
                    <a:pt x="0" y="777"/>
                    <a:pt x="37" y="834"/>
                    <a:pt x="86" y="862"/>
                  </a:cubicBezTo>
                  <a:cubicBezTo>
                    <a:pt x="130" y="889"/>
                    <a:pt x="180" y="904"/>
                    <a:pt x="233" y="906"/>
                  </a:cubicBezTo>
                  <a:cubicBezTo>
                    <a:pt x="286" y="908"/>
                    <a:pt x="336" y="919"/>
                    <a:pt x="384" y="937"/>
                  </a:cubicBezTo>
                  <a:lnTo>
                    <a:pt x="281" y="959"/>
                  </a:lnTo>
                  <a:cubicBezTo>
                    <a:pt x="264" y="961"/>
                    <a:pt x="246" y="968"/>
                    <a:pt x="242" y="985"/>
                  </a:cubicBezTo>
                  <a:cubicBezTo>
                    <a:pt x="242" y="998"/>
                    <a:pt x="244" y="1009"/>
                    <a:pt x="250" y="1020"/>
                  </a:cubicBezTo>
                  <a:cubicBezTo>
                    <a:pt x="270" y="1066"/>
                    <a:pt x="299" y="1117"/>
                    <a:pt x="343" y="1137"/>
                  </a:cubicBezTo>
                  <a:cubicBezTo>
                    <a:pt x="362" y="1145"/>
                    <a:pt x="384" y="1150"/>
                    <a:pt x="406" y="1150"/>
                  </a:cubicBezTo>
                  <a:lnTo>
                    <a:pt x="576" y="1165"/>
                  </a:lnTo>
                  <a:cubicBezTo>
                    <a:pt x="560" y="1194"/>
                    <a:pt x="514" y="1192"/>
                    <a:pt x="501" y="1222"/>
                  </a:cubicBezTo>
                  <a:cubicBezTo>
                    <a:pt x="496" y="1253"/>
                    <a:pt x="510" y="1284"/>
                    <a:pt x="536" y="1299"/>
                  </a:cubicBezTo>
                  <a:cubicBezTo>
                    <a:pt x="560" y="1312"/>
                    <a:pt x="586" y="1321"/>
                    <a:pt x="615" y="1321"/>
                  </a:cubicBezTo>
                  <a:lnTo>
                    <a:pt x="907" y="1354"/>
                  </a:lnTo>
                  <a:cubicBezTo>
                    <a:pt x="892" y="1387"/>
                    <a:pt x="861" y="1402"/>
                    <a:pt x="835" y="1422"/>
                  </a:cubicBezTo>
                  <a:cubicBezTo>
                    <a:pt x="804" y="1444"/>
                    <a:pt x="791" y="1481"/>
                    <a:pt x="804" y="1517"/>
                  </a:cubicBezTo>
                  <a:cubicBezTo>
                    <a:pt x="815" y="1539"/>
                    <a:pt x="832" y="1556"/>
                    <a:pt x="857" y="1565"/>
                  </a:cubicBezTo>
                  <a:cubicBezTo>
                    <a:pt x="875" y="1572"/>
                    <a:pt x="893" y="1575"/>
                    <a:pt x="911" y="1575"/>
                  </a:cubicBezTo>
                  <a:cubicBezTo>
                    <a:pt x="947" y="1575"/>
                    <a:pt x="982" y="1563"/>
                    <a:pt x="1015" y="1550"/>
                  </a:cubicBezTo>
                  <a:cubicBezTo>
                    <a:pt x="1274" y="1449"/>
                    <a:pt x="1522" y="1317"/>
                    <a:pt x="1750" y="1154"/>
                  </a:cubicBezTo>
                  <a:cubicBezTo>
                    <a:pt x="1847" y="1088"/>
                    <a:pt x="1939" y="1014"/>
                    <a:pt x="2054" y="983"/>
                  </a:cubicBezTo>
                  <a:lnTo>
                    <a:pt x="1825" y="627"/>
                  </a:lnTo>
                  <a:cubicBezTo>
                    <a:pt x="1823" y="627"/>
                    <a:pt x="1821" y="628"/>
                    <a:pt x="1819" y="628"/>
                  </a:cubicBezTo>
                  <a:cubicBezTo>
                    <a:pt x="1678" y="628"/>
                    <a:pt x="1084" y="1"/>
                    <a:pt x="10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35"/>
            <p:cNvSpPr/>
            <p:nvPr/>
          </p:nvSpPr>
          <p:spPr>
            <a:xfrm>
              <a:off x="1256025" y="2169775"/>
              <a:ext cx="39350" cy="54525"/>
            </a:xfrm>
            <a:custGeom>
              <a:rect b="b" l="l" r="r" t="t"/>
              <a:pathLst>
                <a:path extrusionOk="0" h="2181" w="1574">
                  <a:moveTo>
                    <a:pt x="1573" y="1"/>
                  </a:moveTo>
                  <a:cubicBezTo>
                    <a:pt x="1286" y="55"/>
                    <a:pt x="1000" y="130"/>
                    <a:pt x="723" y="225"/>
                  </a:cubicBezTo>
                  <a:cubicBezTo>
                    <a:pt x="629" y="257"/>
                    <a:pt x="532" y="293"/>
                    <a:pt x="456" y="356"/>
                  </a:cubicBezTo>
                  <a:cubicBezTo>
                    <a:pt x="392" y="416"/>
                    <a:pt x="339" y="486"/>
                    <a:pt x="297" y="565"/>
                  </a:cubicBezTo>
                  <a:cubicBezTo>
                    <a:pt x="170" y="774"/>
                    <a:pt x="49" y="998"/>
                    <a:pt x="30" y="1244"/>
                  </a:cubicBezTo>
                  <a:cubicBezTo>
                    <a:pt x="1" y="1608"/>
                    <a:pt x="203" y="1951"/>
                    <a:pt x="537" y="2102"/>
                  </a:cubicBezTo>
                  <a:cubicBezTo>
                    <a:pt x="652" y="2155"/>
                    <a:pt x="775" y="2181"/>
                    <a:pt x="897" y="2181"/>
                  </a:cubicBezTo>
                  <a:cubicBezTo>
                    <a:pt x="1125" y="2181"/>
                    <a:pt x="1350" y="2090"/>
                    <a:pt x="1516" y="1920"/>
                  </a:cubicBezTo>
                  <a:lnTo>
                    <a:pt x="15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35"/>
            <p:cNvSpPr/>
            <p:nvPr/>
          </p:nvSpPr>
          <p:spPr>
            <a:xfrm>
              <a:off x="1297925" y="2237350"/>
              <a:ext cx="23250" cy="10025"/>
            </a:xfrm>
            <a:custGeom>
              <a:rect b="b" l="l" r="r" t="t"/>
              <a:pathLst>
                <a:path extrusionOk="0" h="401" w="930">
                  <a:moveTo>
                    <a:pt x="18" y="1"/>
                  </a:moveTo>
                  <a:lnTo>
                    <a:pt x="1" y="10"/>
                  </a:lnTo>
                  <a:cubicBezTo>
                    <a:pt x="1" y="10"/>
                    <a:pt x="36" y="392"/>
                    <a:pt x="451" y="401"/>
                  </a:cubicBezTo>
                  <a:cubicBezTo>
                    <a:pt x="455" y="401"/>
                    <a:pt x="460" y="401"/>
                    <a:pt x="464" y="401"/>
                  </a:cubicBezTo>
                  <a:cubicBezTo>
                    <a:pt x="865" y="401"/>
                    <a:pt x="930" y="1"/>
                    <a:pt x="93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35"/>
            <p:cNvSpPr/>
            <p:nvPr/>
          </p:nvSpPr>
          <p:spPr>
            <a:xfrm>
              <a:off x="1265750" y="2173850"/>
              <a:ext cx="80625" cy="87450"/>
            </a:xfrm>
            <a:custGeom>
              <a:rect b="b" l="l" r="r" t="t"/>
              <a:pathLst>
                <a:path extrusionOk="0" h="3498" w="3225">
                  <a:moveTo>
                    <a:pt x="1422" y="1"/>
                  </a:moveTo>
                  <a:cubicBezTo>
                    <a:pt x="1390" y="1"/>
                    <a:pt x="1356" y="1"/>
                    <a:pt x="1323" y="2"/>
                  </a:cubicBezTo>
                  <a:cubicBezTo>
                    <a:pt x="293" y="37"/>
                    <a:pt x="174" y="694"/>
                    <a:pt x="174" y="694"/>
                  </a:cubicBezTo>
                  <a:cubicBezTo>
                    <a:pt x="58" y="1127"/>
                    <a:pt x="1" y="1575"/>
                    <a:pt x="1" y="2025"/>
                  </a:cubicBezTo>
                  <a:cubicBezTo>
                    <a:pt x="1" y="2367"/>
                    <a:pt x="42" y="2730"/>
                    <a:pt x="227" y="2996"/>
                  </a:cubicBezTo>
                  <a:cubicBezTo>
                    <a:pt x="467" y="3338"/>
                    <a:pt x="646" y="3497"/>
                    <a:pt x="1160" y="3497"/>
                  </a:cubicBezTo>
                  <a:cubicBezTo>
                    <a:pt x="1249" y="3497"/>
                    <a:pt x="1348" y="3493"/>
                    <a:pt x="1459" y="3483"/>
                  </a:cubicBezTo>
                  <a:cubicBezTo>
                    <a:pt x="1467" y="3483"/>
                    <a:pt x="1475" y="3483"/>
                    <a:pt x="1483" y="3483"/>
                  </a:cubicBezTo>
                  <a:cubicBezTo>
                    <a:pt x="2117" y="3483"/>
                    <a:pt x="2357" y="2875"/>
                    <a:pt x="2357" y="2875"/>
                  </a:cubicBezTo>
                  <a:cubicBezTo>
                    <a:pt x="2357" y="2875"/>
                    <a:pt x="2382" y="2881"/>
                    <a:pt x="2416" y="2881"/>
                  </a:cubicBezTo>
                  <a:cubicBezTo>
                    <a:pt x="2478" y="2881"/>
                    <a:pt x="2571" y="2860"/>
                    <a:pt x="2605" y="2736"/>
                  </a:cubicBezTo>
                  <a:cubicBezTo>
                    <a:pt x="3225" y="2400"/>
                    <a:pt x="3088" y="1498"/>
                    <a:pt x="3088" y="1498"/>
                  </a:cubicBezTo>
                  <a:cubicBezTo>
                    <a:pt x="3088" y="1498"/>
                    <a:pt x="2922" y="1127"/>
                    <a:pt x="2889" y="780"/>
                  </a:cubicBezTo>
                  <a:cubicBezTo>
                    <a:pt x="2863" y="491"/>
                    <a:pt x="2386" y="1"/>
                    <a:pt x="14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35"/>
            <p:cNvSpPr/>
            <p:nvPr/>
          </p:nvSpPr>
          <p:spPr>
            <a:xfrm>
              <a:off x="1277775" y="2239400"/>
              <a:ext cx="15625" cy="10125"/>
            </a:xfrm>
            <a:custGeom>
              <a:rect b="b" l="l" r="r" t="t"/>
              <a:pathLst>
                <a:path extrusionOk="0" h="405" w="625">
                  <a:moveTo>
                    <a:pt x="1" y="0"/>
                  </a:moveTo>
                  <a:lnTo>
                    <a:pt x="1" y="0"/>
                  </a:lnTo>
                  <a:cubicBezTo>
                    <a:pt x="16" y="196"/>
                    <a:pt x="75" y="391"/>
                    <a:pt x="339" y="404"/>
                  </a:cubicBezTo>
                  <a:cubicBezTo>
                    <a:pt x="515" y="398"/>
                    <a:pt x="624" y="266"/>
                    <a:pt x="591" y="18"/>
                  </a:cubicBezTo>
                  <a:lnTo>
                    <a:pt x="591" y="18"/>
                  </a:lnTo>
                  <a:cubicBezTo>
                    <a:pt x="524" y="22"/>
                    <a:pt x="457" y="24"/>
                    <a:pt x="390" y="24"/>
                  </a:cubicBezTo>
                  <a:cubicBezTo>
                    <a:pt x="259" y="24"/>
                    <a:pt x="130" y="16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35"/>
            <p:cNvSpPr/>
            <p:nvPr/>
          </p:nvSpPr>
          <p:spPr>
            <a:xfrm>
              <a:off x="1290725" y="2205075"/>
              <a:ext cx="17450" cy="5400"/>
            </a:xfrm>
            <a:custGeom>
              <a:rect b="b" l="l" r="r" t="t"/>
              <a:pathLst>
                <a:path extrusionOk="0" h="216" w="698">
                  <a:moveTo>
                    <a:pt x="285" y="1"/>
                  </a:moveTo>
                  <a:cubicBezTo>
                    <a:pt x="173" y="1"/>
                    <a:pt x="68" y="33"/>
                    <a:pt x="14" y="104"/>
                  </a:cubicBezTo>
                  <a:cubicBezTo>
                    <a:pt x="1" y="121"/>
                    <a:pt x="21" y="141"/>
                    <a:pt x="36" y="141"/>
                  </a:cubicBezTo>
                  <a:cubicBezTo>
                    <a:pt x="45" y="142"/>
                    <a:pt x="55" y="143"/>
                    <a:pt x="64" y="143"/>
                  </a:cubicBezTo>
                  <a:cubicBezTo>
                    <a:pt x="149" y="143"/>
                    <a:pt x="233" y="104"/>
                    <a:pt x="322" y="104"/>
                  </a:cubicBezTo>
                  <a:cubicBezTo>
                    <a:pt x="326" y="104"/>
                    <a:pt x="331" y="104"/>
                    <a:pt x="335" y="104"/>
                  </a:cubicBezTo>
                  <a:cubicBezTo>
                    <a:pt x="458" y="110"/>
                    <a:pt x="552" y="159"/>
                    <a:pt x="658" y="214"/>
                  </a:cubicBezTo>
                  <a:cubicBezTo>
                    <a:pt x="661" y="215"/>
                    <a:pt x="664" y="216"/>
                    <a:pt x="668" y="216"/>
                  </a:cubicBezTo>
                  <a:cubicBezTo>
                    <a:pt x="684" y="216"/>
                    <a:pt x="697" y="199"/>
                    <a:pt x="688" y="183"/>
                  </a:cubicBezTo>
                  <a:cubicBezTo>
                    <a:pt x="630" y="69"/>
                    <a:pt x="450" y="1"/>
                    <a:pt x="2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35"/>
            <p:cNvSpPr/>
            <p:nvPr/>
          </p:nvSpPr>
          <p:spPr>
            <a:xfrm>
              <a:off x="1266900" y="2204800"/>
              <a:ext cx="13100" cy="4475"/>
            </a:xfrm>
            <a:custGeom>
              <a:rect b="b" l="l" r="r" t="t"/>
              <a:pathLst>
                <a:path extrusionOk="0" h="179" w="524">
                  <a:moveTo>
                    <a:pt x="171" y="1"/>
                  </a:moveTo>
                  <a:cubicBezTo>
                    <a:pt x="117" y="1"/>
                    <a:pt x="65" y="13"/>
                    <a:pt x="21" y="51"/>
                  </a:cubicBezTo>
                  <a:cubicBezTo>
                    <a:pt x="1" y="71"/>
                    <a:pt x="5" y="104"/>
                    <a:pt x="29" y="117"/>
                  </a:cubicBezTo>
                  <a:cubicBezTo>
                    <a:pt x="43" y="125"/>
                    <a:pt x="59" y="128"/>
                    <a:pt x="75" y="128"/>
                  </a:cubicBezTo>
                  <a:cubicBezTo>
                    <a:pt x="87" y="128"/>
                    <a:pt x="99" y="126"/>
                    <a:pt x="111" y="121"/>
                  </a:cubicBezTo>
                  <a:cubicBezTo>
                    <a:pt x="138" y="117"/>
                    <a:pt x="165" y="115"/>
                    <a:pt x="193" y="115"/>
                  </a:cubicBezTo>
                  <a:cubicBezTo>
                    <a:pt x="208" y="115"/>
                    <a:pt x="223" y="116"/>
                    <a:pt x="238" y="117"/>
                  </a:cubicBezTo>
                  <a:cubicBezTo>
                    <a:pt x="330" y="121"/>
                    <a:pt x="405" y="150"/>
                    <a:pt x="493" y="176"/>
                  </a:cubicBezTo>
                  <a:lnTo>
                    <a:pt x="493" y="179"/>
                  </a:lnTo>
                  <a:cubicBezTo>
                    <a:pt x="494" y="179"/>
                    <a:pt x="495" y="179"/>
                    <a:pt x="497" y="179"/>
                  </a:cubicBezTo>
                  <a:cubicBezTo>
                    <a:pt x="510" y="179"/>
                    <a:pt x="521" y="168"/>
                    <a:pt x="523" y="154"/>
                  </a:cubicBezTo>
                  <a:cubicBezTo>
                    <a:pt x="513" y="62"/>
                    <a:pt x="385" y="31"/>
                    <a:pt x="308" y="18"/>
                  </a:cubicBezTo>
                  <a:cubicBezTo>
                    <a:pt x="263" y="9"/>
                    <a:pt x="216" y="1"/>
                    <a:pt x="1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35"/>
            <p:cNvSpPr/>
            <p:nvPr/>
          </p:nvSpPr>
          <p:spPr>
            <a:xfrm>
              <a:off x="1272500" y="2211725"/>
              <a:ext cx="14850" cy="23475"/>
            </a:xfrm>
            <a:custGeom>
              <a:rect b="b" l="l" r="r" t="t"/>
              <a:pathLst>
                <a:path extrusionOk="0" h="939" w="594">
                  <a:moveTo>
                    <a:pt x="391" y="1"/>
                  </a:moveTo>
                  <a:cubicBezTo>
                    <a:pt x="354" y="1"/>
                    <a:pt x="316" y="48"/>
                    <a:pt x="341" y="84"/>
                  </a:cubicBezTo>
                  <a:cubicBezTo>
                    <a:pt x="396" y="161"/>
                    <a:pt x="357" y="262"/>
                    <a:pt x="308" y="332"/>
                  </a:cubicBezTo>
                  <a:cubicBezTo>
                    <a:pt x="282" y="374"/>
                    <a:pt x="247" y="409"/>
                    <a:pt x="205" y="440"/>
                  </a:cubicBezTo>
                  <a:cubicBezTo>
                    <a:pt x="166" y="470"/>
                    <a:pt x="115" y="490"/>
                    <a:pt x="80" y="530"/>
                  </a:cubicBezTo>
                  <a:cubicBezTo>
                    <a:pt x="1" y="624"/>
                    <a:pt x="133" y="732"/>
                    <a:pt x="201" y="791"/>
                  </a:cubicBezTo>
                  <a:cubicBezTo>
                    <a:pt x="240" y="824"/>
                    <a:pt x="282" y="855"/>
                    <a:pt x="328" y="879"/>
                  </a:cubicBezTo>
                  <a:cubicBezTo>
                    <a:pt x="379" y="905"/>
                    <a:pt x="440" y="938"/>
                    <a:pt x="497" y="938"/>
                  </a:cubicBezTo>
                  <a:cubicBezTo>
                    <a:pt x="570" y="938"/>
                    <a:pt x="594" y="844"/>
                    <a:pt x="534" y="806"/>
                  </a:cubicBezTo>
                  <a:cubicBezTo>
                    <a:pt x="497" y="789"/>
                    <a:pt x="462" y="776"/>
                    <a:pt x="425" y="767"/>
                  </a:cubicBezTo>
                  <a:cubicBezTo>
                    <a:pt x="390" y="754"/>
                    <a:pt x="357" y="738"/>
                    <a:pt x="326" y="719"/>
                  </a:cubicBezTo>
                  <a:cubicBezTo>
                    <a:pt x="297" y="703"/>
                    <a:pt x="269" y="683"/>
                    <a:pt x="245" y="659"/>
                  </a:cubicBezTo>
                  <a:cubicBezTo>
                    <a:pt x="232" y="647"/>
                    <a:pt x="211" y="630"/>
                    <a:pt x="198" y="611"/>
                  </a:cubicBezTo>
                  <a:lnTo>
                    <a:pt x="198" y="611"/>
                  </a:lnTo>
                  <a:cubicBezTo>
                    <a:pt x="198" y="611"/>
                    <a:pt x="198" y="611"/>
                    <a:pt x="198" y="611"/>
                  </a:cubicBezTo>
                  <a:cubicBezTo>
                    <a:pt x="214" y="602"/>
                    <a:pt x="227" y="593"/>
                    <a:pt x="242" y="585"/>
                  </a:cubicBezTo>
                  <a:cubicBezTo>
                    <a:pt x="273" y="565"/>
                    <a:pt x="302" y="543"/>
                    <a:pt x="328" y="519"/>
                  </a:cubicBezTo>
                  <a:cubicBezTo>
                    <a:pt x="379" y="475"/>
                    <a:pt x="420" y="424"/>
                    <a:pt x="453" y="365"/>
                  </a:cubicBezTo>
                  <a:cubicBezTo>
                    <a:pt x="517" y="249"/>
                    <a:pt x="537" y="97"/>
                    <a:pt x="416" y="9"/>
                  </a:cubicBezTo>
                  <a:cubicBezTo>
                    <a:pt x="408" y="3"/>
                    <a:pt x="399" y="1"/>
                    <a:pt x="39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35"/>
            <p:cNvSpPr/>
            <p:nvPr/>
          </p:nvSpPr>
          <p:spPr>
            <a:xfrm>
              <a:off x="1268875" y="2216675"/>
              <a:ext cx="7725" cy="6000"/>
            </a:xfrm>
            <a:custGeom>
              <a:rect b="b" l="l" r="r" t="t"/>
              <a:pathLst>
                <a:path extrusionOk="0" h="240" w="309">
                  <a:moveTo>
                    <a:pt x="155" y="0"/>
                  </a:moveTo>
                  <a:cubicBezTo>
                    <a:pt x="1" y="0"/>
                    <a:pt x="1" y="239"/>
                    <a:pt x="155" y="239"/>
                  </a:cubicBezTo>
                  <a:cubicBezTo>
                    <a:pt x="308" y="239"/>
                    <a:pt x="308" y="0"/>
                    <a:pt x="1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35"/>
            <p:cNvSpPr/>
            <p:nvPr/>
          </p:nvSpPr>
          <p:spPr>
            <a:xfrm>
              <a:off x="1294025" y="2217375"/>
              <a:ext cx="8425" cy="6500"/>
            </a:xfrm>
            <a:custGeom>
              <a:rect b="b" l="l" r="r" t="t"/>
              <a:pathLst>
                <a:path extrusionOk="0" h="260" w="337">
                  <a:moveTo>
                    <a:pt x="170" y="1"/>
                  </a:moveTo>
                  <a:cubicBezTo>
                    <a:pt x="1" y="1"/>
                    <a:pt x="1" y="260"/>
                    <a:pt x="170" y="260"/>
                  </a:cubicBezTo>
                  <a:cubicBezTo>
                    <a:pt x="337" y="260"/>
                    <a:pt x="337" y="1"/>
                    <a:pt x="1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35"/>
            <p:cNvSpPr/>
            <p:nvPr/>
          </p:nvSpPr>
          <p:spPr>
            <a:xfrm>
              <a:off x="1271300" y="2168400"/>
              <a:ext cx="79075" cy="51700"/>
            </a:xfrm>
            <a:custGeom>
              <a:rect b="b" l="l" r="r" t="t"/>
              <a:pathLst>
                <a:path extrusionOk="0" h="2068" w="3163">
                  <a:moveTo>
                    <a:pt x="1310" y="1"/>
                  </a:moveTo>
                  <a:cubicBezTo>
                    <a:pt x="1094" y="1"/>
                    <a:pt x="881" y="36"/>
                    <a:pt x="679" y="119"/>
                  </a:cubicBezTo>
                  <a:lnTo>
                    <a:pt x="685" y="120"/>
                  </a:lnTo>
                  <a:lnTo>
                    <a:pt x="685" y="120"/>
                  </a:lnTo>
                  <a:cubicBezTo>
                    <a:pt x="590" y="137"/>
                    <a:pt x="496" y="164"/>
                    <a:pt x="405" y="200"/>
                  </a:cubicBezTo>
                  <a:cubicBezTo>
                    <a:pt x="326" y="229"/>
                    <a:pt x="253" y="275"/>
                    <a:pt x="194" y="339"/>
                  </a:cubicBezTo>
                  <a:cubicBezTo>
                    <a:pt x="139" y="409"/>
                    <a:pt x="102" y="495"/>
                    <a:pt x="91" y="585"/>
                  </a:cubicBezTo>
                  <a:cubicBezTo>
                    <a:pt x="0" y="1099"/>
                    <a:pt x="350" y="1652"/>
                    <a:pt x="853" y="1793"/>
                  </a:cubicBezTo>
                  <a:cubicBezTo>
                    <a:pt x="890" y="1681"/>
                    <a:pt x="811" y="1569"/>
                    <a:pt x="743" y="1470"/>
                  </a:cubicBezTo>
                  <a:cubicBezTo>
                    <a:pt x="675" y="1373"/>
                    <a:pt x="620" y="1237"/>
                    <a:pt x="692" y="1145"/>
                  </a:cubicBezTo>
                  <a:lnTo>
                    <a:pt x="692" y="1145"/>
                  </a:lnTo>
                  <a:cubicBezTo>
                    <a:pt x="1077" y="1593"/>
                    <a:pt x="1588" y="1916"/>
                    <a:pt x="2159" y="2067"/>
                  </a:cubicBezTo>
                  <a:cubicBezTo>
                    <a:pt x="2146" y="1955"/>
                    <a:pt x="2043" y="1878"/>
                    <a:pt x="1970" y="1790"/>
                  </a:cubicBezTo>
                  <a:cubicBezTo>
                    <a:pt x="1896" y="1705"/>
                    <a:pt x="1856" y="1556"/>
                    <a:pt x="1951" y="1490"/>
                  </a:cubicBezTo>
                  <a:lnTo>
                    <a:pt x="1951" y="1490"/>
                  </a:lnTo>
                  <a:cubicBezTo>
                    <a:pt x="2225" y="1828"/>
                    <a:pt x="2638" y="2024"/>
                    <a:pt x="3070" y="2024"/>
                  </a:cubicBezTo>
                  <a:cubicBezTo>
                    <a:pt x="3084" y="2024"/>
                    <a:pt x="3098" y="2024"/>
                    <a:pt x="3112" y="2023"/>
                  </a:cubicBezTo>
                  <a:cubicBezTo>
                    <a:pt x="3126" y="1758"/>
                    <a:pt x="3139" y="1490"/>
                    <a:pt x="3150" y="1222"/>
                  </a:cubicBezTo>
                  <a:cubicBezTo>
                    <a:pt x="3159" y="1075"/>
                    <a:pt x="3163" y="921"/>
                    <a:pt x="3112" y="782"/>
                  </a:cubicBezTo>
                  <a:cubicBezTo>
                    <a:pt x="3014" y="512"/>
                    <a:pt x="2726" y="363"/>
                    <a:pt x="2456" y="255"/>
                  </a:cubicBezTo>
                  <a:cubicBezTo>
                    <a:pt x="2093" y="112"/>
                    <a:pt x="1696" y="1"/>
                    <a:pt x="13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35"/>
            <p:cNvSpPr/>
            <p:nvPr/>
          </p:nvSpPr>
          <p:spPr>
            <a:xfrm>
              <a:off x="1311550" y="2192725"/>
              <a:ext cx="48050" cy="61625"/>
            </a:xfrm>
            <a:custGeom>
              <a:rect b="b" l="l" r="r" t="t"/>
              <a:pathLst>
                <a:path extrusionOk="0" h="2465" w="1922">
                  <a:moveTo>
                    <a:pt x="1448" y="1"/>
                  </a:moveTo>
                  <a:lnTo>
                    <a:pt x="0" y="418"/>
                  </a:lnTo>
                  <a:cubicBezTo>
                    <a:pt x="0" y="418"/>
                    <a:pt x="461" y="1160"/>
                    <a:pt x="407" y="1430"/>
                  </a:cubicBezTo>
                  <a:cubicBezTo>
                    <a:pt x="446" y="1338"/>
                    <a:pt x="547" y="1283"/>
                    <a:pt x="647" y="1283"/>
                  </a:cubicBezTo>
                  <a:cubicBezTo>
                    <a:pt x="688" y="1283"/>
                    <a:pt x="728" y="1292"/>
                    <a:pt x="765" y="1312"/>
                  </a:cubicBezTo>
                  <a:cubicBezTo>
                    <a:pt x="888" y="1380"/>
                    <a:pt x="938" y="1551"/>
                    <a:pt x="879" y="1681"/>
                  </a:cubicBezTo>
                  <a:cubicBezTo>
                    <a:pt x="823" y="1794"/>
                    <a:pt x="708" y="1863"/>
                    <a:pt x="584" y="1863"/>
                  </a:cubicBezTo>
                  <a:cubicBezTo>
                    <a:pt x="566" y="1863"/>
                    <a:pt x="548" y="1862"/>
                    <a:pt x="530" y="1858"/>
                  </a:cubicBezTo>
                  <a:cubicBezTo>
                    <a:pt x="448" y="2061"/>
                    <a:pt x="365" y="2263"/>
                    <a:pt x="284" y="2465"/>
                  </a:cubicBezTo>
                  <a:cubicBezTo>
                    <a:pt x="446" y="2366"/>
                    <a:pt x="639" y="2337"/>
                    <a:pt x="817" y="2278"/>
                  </a:cubicBezTo>
                  <a:cubicBezTo>
                    <a:pt x="1050" y="2199"/>
                    <a:pt x="1261" y="2065"/>
                    <a:pt x="1430" y="1887"/>
                  </a:cubicBezTo>
                  <a:cubicBezTo>
                    <a:pt x="1788" y="1509"/>
                    <a:pt x="1922" y="899"/>
                    <a:pt x="1658" y="449"/>
                  </a:cubicBezTo>
                  <a:cubicBezTo>
                    <a:pt x="1573" y="306"/>
                    <a:pt x="1448" y="167"/>
                    <a:pt x="14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35"/>
            <p:cNvSpPr/>
            <p:nvPr/>
          </p:nvSpPr>
          <p:spPr>
            <a:xfrm>
              <a:off x="1338725" y="2147850"/>
              <a:ext cx="79025" cy="66800"/>
            </a:xfrm>
            <a:custGeom>
              <a:rect b="b" l="l" r="r" t="t"/>
              <a:pathLst>
                <a:path extrusionOk="0" h="2672" w="3161">
                  <a:moveTo>
                    <a:pt x="1988" y="0"/>
                  </a:moveTo>
                  <a:cubicBezTo>
                    <a:pt x="1082" y="0"/>
                    <a:pt x="265" y="592"/>
                    <a:pt x="0" y="1479"/>
                  </a:cubicBezTo>
                  <a:lnTo>
                    <a:pt x="233" y="2164"/>
                  </a:lnTo>
                  <a:cubicBezTo>
                    <a:pt x="590" y="2556"/>
                    <a:pt x="1148" y="2671"/>
                    <a:pt x="1688" y="2671"/>
                  </a:cubicBezTo>
                  <a:cubicBezTo>
                    <a:pt x="1763" y="2671"/>
                    <a:pt x="1837" y="2669"/>
                    <a:pt x="1911" y="2665"/>
                  </a:cubicBezTo>
                  <a:cubicBezTo>
                    <a:pt x="2181" y="2650"/>
                    <a:pt x="2511" y="2566"/>
                    <a:pt x="2574" y="2303"/>
                  </a:cubicBezTo>
                  <a:cubicBezTo>
                    <a:pt x="2612" y="2145"/>
                    <a:pt x="2530" y="1978"/>
                    <a:pt x="2407" y="1870"/>
                  </a:cubicBezTo>
                  <a:cubicBezTo>
                    <a:pt x="2284" y="1765"/>
                    <a:pt x="2128" y="1705"/>
                    <a:pt x="1975" y="1651"/>
                  </a:cubicBezTo>
                  <a:lnTo>
                    <a:pt x="1975" y="1651"/>
                  </a:lnTo>
                  <a:cubicBezTo>
                    <a:pt x="2068" y="1656"/>
                    <a:pt x="2162" y="1659"/>
                    <a:pt x="2256" y="1659"/>
                  </a:cubicBezTo>
                  <a:cubicBezTo>
                    <a:pt x="2418" y="1659"/>
                    <a:pt x="2580" y="1650"/>
                    <a:pt x="2741" y="1631"/>
                  </a:cubicBezTo>
                  <a:cubicBezTo>
                    <a:pt x="2899" y="1613"/>
                    <a:pt x="3093" y="1556"/>
                    <a:pt x="3128" y="1400"/>
                  </a:cubicBezTo>
                  <a:cubicBezTo>
                    <a:pt x="3161" y="1260"/>
                    <a:pt x="3044" y="1128"/>
                    <a:pt x="2921" y="1053"/>
                  </a:cubicBezTo>
                  <a:cubicBezTo>
                    <a:pt x="2612" y="864"/>
                    <a:pt x="2229" y="856"/>
                    <a:pt x="1867" y="851"/>
                  </a:cubicBezTo>
                  <a:cubicBezTo>
                    <a:pt x="2074" y="823"/>
                    <a:pt x="2295" y="787"/>
                    <a:pt x="2454" y="651"/>
                  </a:cubicBezTo>
                  <a:cubicBezTo>
                    <a:pt x="2609" y="513"/>
                    <a:pt x="2662" y="234"/>
                    <a:pt x="2500" y="102"/>
                  </a:cubicBezTo>
                  <a:cubicBezTo>
                    <a:pt x="2432" y="45"/>
                    <a:pt x="2339" y="28"/>
                    <a:pt x="2251" y="17"/>
                  </a:cubicBezTo>
                  <a:cubicBezTo>
                    <a:pt x="2163" y="5"/>
                    <a:pt x="2075" y="0"/>
                    <a:pt x="19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35"/>
            <p:cNvSpPr/>
            <p:nvPr/>
          </p:nvSpPr>
          <p:spPr>
            <a:xfrm>
              <a:off x="1259050" y="2280800"/>
              <a:ext cx="111000" cy="114950"/>
            </a:xfrm>
            <a:custGeom>
              <a:rect b="b" l="l" r="r" t="t"/>
              <a:pathLst>
                <a:path extrusionOk="0" h="4598" w="4440">
                  <a:moveTo>
                    <a:pt x="3477" y="0"/>
                  </a:moveTo>
                  <a:cubicBezTo>
                    <a:pt x="3477" y="0"/>
                    <a:pt x="2706" y="448"/>
                    <a:pt x="1839" y="448"/>
                  </a:cubicBezTo>
                  <a:cubicBezTo>
                    <a:pt x="1805" y="448"/>
                    <a:pt x="1772" y="447"/>
                    <a:pt x="1738" y="446"/>
                  </a:cubicBezTo>
                  <a:cubicBezTo>
                    <a:pt x="1310" y="428"/>
                    <a:pt x="895" y="294"/>
                    <a:pt x="541" y="53"/>
                  </a:cubicBezTo>
                  <a:cubicBezTo>
                    <a:pt x="532" y="57"/>
                    <a:pt x="526" y="59"/>
                    <a:pt x="519" y="64"/>
                  </a:cubicBezTo>
                  <a:cubicBezTo>
                    <a:pt x="378" y="136"/>
                    <a:pt x="308" y="259"/>
                    <a:pt x="251" y="391"/>
                  </a:cubicBezTo>
                  <a:lnTo>
                    <a:pt x="1" y="2203"/>
                  </a:lnTo>
                  <a:cubicBezTo>
                    <a:pt x="1" y="2203"/>
                    <a:pt x="642" y="4509"/>
                    <a:pt x="642" y="4564"/>
                  </a:cubicBezTo>
                  <a:cubicBezTo>
                    <a:pt x="642" y="4591"/>
                    <a:pt x="1460" y="4598"/>
                    <a:pt x="2294" y="4598"/>
                  </a:cubicBezTo>
                  <a:cubicBezTo>
                    <a:pt x="3161" y="4598"/>
                    <a:pt x="4046" y="4590"/>
                    <a:pt x="4046" y="4590"/>
                  </a:cubicBezTo>
                  <a:cubicBezTo>
                    <a:pt x="4046" y="4590"/>
                    <a:pt x="4439" y="3808"/>
                    <a:pt x="4250" y="2220"/>
                  </a:cubicBezTo>
                  <a:cubicBezTo>
                    <a:pt x="4061" y="635"/>
                    <a:pt x="3477" y="0"/>
                    <a:pt x="34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35"/>
            <p:cNvSpPr/>
            <p:nvPr/>
          </p:nvSpPr>
          <p:spPr>
            <a:xfrm>
              <a:off x="1346900" y="2381975"/>
              <a:ext cx="30275" cy="28525"/>
            </a:xfrm>
            <a:custGeom>
              <a:rect b="b" l="l" r="r" t="t"/>
              <a:pathLst>
                <a:path extrusionOk="0" h="1141" w="1211">
                  <a:moveTo>
                    <a:pt x="721" y="0"/>
                  </a:moveTo>
                  <a:cubicBezTo>
                    <a:pt x="689" y="0"/>
                    <a:pt x="657" y="5"/>
                    <a:pt x="627" y="14"/>
                  </a:cubicBezTo>
                  <a:cubicBezTo>
                    <a:pt x="416" y="60"/>
                    <a:pt x="211" y="135"/>
                    <a:pt x="23" y="238"/>
                  </a:cubicBezTo>
                  <a:lnTo>
                    <a:pt x="209" y="291"/>
                  </a:lnTo>
                  <a:cubicBezTo>
                    <a:pt x="126" y="313"/>
                    <a:pt x="58" y="372"/>
                    <a:pt x="27" y="451"/>
                  </a:cubicBezTo>
                  <a:cubicBezTo>
                    <a:pt x="1" y="532"/>
                    <a:pt x="36" y="633"/>
                    <a:pt x="113" y="664"/>
                  </a:cubicBezTo>
                  <a:cubicBezTo>
                    <a:pt x="138" y="671"/>
                    <a:pt x="165" y="675"/>
                    <a:pt x="192" y="675"/>
                  </a:cubicBezTo>
                  <a:cubicBezTo>
                    <a:pt x="204" y="675"/>
                    <a:pt x="216" y="674"/>
                    <a:pt x="229" y="673"/>
                  </a:cubicBezTo>
                  <a:lnTo>
                    <a:pt x="510" y="657"/>
                  </a:lnTo>
                  <a:lnTo>
                    <a:pt x="510" y="657"/>
                  </a:lnTo>
                  <a:lnTo>
                    <a:pt x="284" y="783"/>
                  </a:lnTo>
                  <a:cubicBezTo>
                    <a:pt x="247" y="802"/>
                    <a:pt x="205" y="842"/>
                    <a:pt x="229" y="875"/>
                  </a:cubicBezTo>
                  <a:cubicBezTo>
                    <a:pt x="244" y="890"/>
                    <a:pt x="263" y="897"/>
                    <a:pt x="284" y="897"/>
                  </a:cubicBezTo>
                  <a:cubicBezTo>
                    <a:pt x="287" y="897"/>
                    <a:pt x="290" y="897"/>
                    <a:pt x="293" y="897"/>
                  </a:cubicBezTo>
                  <a:lnTo>
                    <a:pt x="714" y="897"/>
                  </a:lnTo>
                  <a:cubicBezTo>
                    <a:pt x="725" y="952"/>
                    <a:pt x="651" y="980"/>
                    <a:pt x="596" y="991"/>
                  </a:cubicBezTo>
                  <a:cubicBezTo>
                    <a:pt x="541" y="1002"/>
                    <a:pt x="473" y="1055"/>
                    <a:pt x="506" y="1101"/>
                  </a:cubicBezTo>
                  <a:cubicBezTo>
                    <a:pt x="523" y="1119"/>
                    <a:pt x="550" y="1130"/>
                    <a:pt x="574" y="1130"/>
                  </a:cubicBezTo>
                  <a:cubicBezTo>
                    <a:pt x="644" y="1137"/>
                    <a:pt x="715" y="1140"/>
                    <a:pt x="785" y="1140"/>
                  </a:cubicBezTo>
                  <a:cubicBezTo>
                    <a:pt x="843" y="1140"/>
                    <a:pt x="901" y="1138"/>
                    <a:pt x="958" y="1134"/>
                  </a:cubicBezTo>
                  <a:cubicBezTo>
                    <a:pt x="1024" y="1130"/>
                    <a:pt x="1105" y="1112"/>
                    <a:pt x="1121" y="1044"/>
                  </a:cubicBezTo>
                  <a:cubicBezTo>
                    <a:pt x="1136" y="976"/>
                    <a:pt x="1066" y="921"/>
                    <a:pt x="1002" y="890"/>
                  </a:cubicBezTo>
                  <a:cubicBezTo>
                    <a:pt x="1000" y="837"/>
                    <a:pt x="1061" y="811"/>
                    <a:pt x="1110" y="791"/>
                  </a:cubicBezTo>
                  <a:cubicBezTo>
                    <a:pt x="1158" y="772"/>
                    <a:pt x="1211" y="721"/>
                    <a:pt x="1182" y="677"/>
                  </a:cubicBezTo>
                  <a:cubicBezTo>
                    <a:pt x="1171" y="662"/>
                    <a:pt x="1154" y="649"/>
                    <a:pt x="1134" y="644"/>
                  </a:cubicBezTo>
                  <a:lnTo>
                    <a:pt x="965" y="574"/>
                  </a:lnTo>
                  <a:cubicBezTo>
                    <a:pt x="1024" y="537"/>
                    <a:pt x="1077" y="493"/>
                    <a:pt x="1123" y="442"/>
                  </a:cubicBezTo>
                  <a:cubicBezTo>
                    <a:pt x="1154" y="407"/>
                    <a:pt x="1184" y="363"/>
                    <a:pt x="1176" y="317"/>
                  </a:cubicBezTo>
                  <a:cubicBezTo>
                    <a:pt x="1162" y="252"/>
                    <a:pt x="1087" y="228"/>
                    <a:pt x="1020" y="228"/>
                  </a:cubicBezTo>
                  <a:cubicBezTo>
                    <a:pt x="1012" y="228"/>
                    <a:pt x="1003" y="228"/>
                    <a:pt x="995" y="229"/>
                  </a:cubicBezTo>
                  <a:cubicBezTo>
                    <a:pt x="963" y="232"/>
                    <a:pt x="929" y="237"/>
                    <a:pt x="895" y="237"/>
                  </a:cubicBezTo>
                  <a:cubicBezTo>
                    <a:pt x="854" y="237"/>
                    <a:pt x="815" y="229"/>
                    <a:pt x="785" y="203"/>
                  </a:cubicBezTo>
                  <a:lnTo>
                    <a:pt x="785" y="203"/>
                  </a:lnTo>
                  <a:cubicBezTo>
                    <a:pt x="793" y="206"/>
                    <a:pt x="801" y="208"/>
                    <a:pt x="809" y="208"/>
                  </a:cubicBezTo>
                  <a:cubicBezTo>
                    <a:pt x="853" y="208"/>
                    <a:pt x="896" y="163"/>
                    <a:pt x="892" y="117"/>
                  </a:cubicBezTo>
                  <a:cubicBezTo>
                    <a:pt x="890" y="64"/>
                    <a:pt x="842" y="20"/>
                    <a:pt x="789" y="7"/>
                  </a:cubicBezTo>
                  <a:cubicBezTo>
                    <a:pt x="766" y="3"/>
                    <a:pt x="743" y="0"/>
                    <a:pt x="72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35"/>
            <p:cNvSpPr/>
            <p:nvPr/>
          </p:nvSpPr>
          <p:spPr>
            <a:xfrm>
              <a:off x="1147500" y="2260700"/>
              <a:ext cx="73325" cy="45925"/>
            </a:xfrm>
            <a:custGeom>
              <a:rect b="b" l="l" r="r" t="t"/>
              <a:pathLst>
                <a:path extrusionOk="0" h="1837" w="2933">
                  <a:moveTo>
                    <a:pt x="180" y="0"/>
                  </a:moveTo>
                  <a:lnTo>
                    <a:pt x="220" y="88"/>
                  </a:lnTo>
                  <a:cubicBezTo>
                    <a:pt x="240" y="301"/>
                    <a:pt x="178" y="514"/>
                    <a:pt x="48" y="683"/>
                  </a:cubicBezTo>
                  <a:cubicBezTo>
                    <a:pt x="26" y="705"/>
                    <a:pt x="11" y="734"/>
                    <a:pt x="5" y="765"/>
                  </a:cubicBezTo>
                  <a:cubicBezTo>
                    <a:pt x="0" y="817"/>
                    <a:pt x="46" y="855"/>
                    <a:pt x="86" y="883"/>
                  </a:cubicBezTo>
                  <a:lnTo>
                    <a:pt x="1188" y="1623"/>
                  </a:lnTo>
                  <a:cubicBezTo>
                    <a:pt x="1311" y="1705"/>
                    <a:pt x="1434" y="1788"/>
                    <a:pt x="1573" y="1821"/>
                  </a:cubicBezTo>
                  <a:cubicBezTo>
                    <a:pt x="1619" y="1832"/>
                    <a:pt x="1666" y="1837"/>
                    <a:pt x="1712" y="1837"/>
                  </a:cubicBezTo>
                  <a:cubicBezTo>
                    <a:pt x="2000" y="1837"/>
                    <a:pt x="2274" y="1642"/>
                    <a:pt x="2515" y="1454"/>
                  </a:cubicBezTo>
                  <a:cubicBezTo>
                    <a:pt x="2409" y="1421"/>
                    <a:pt x="2409" y="1243"/>
                    <a:pt x="2488" y="1162"/>
                  </a:cubicBezTo>
                  <a:cubicBezTo>
                    <a:pt x="2570" y="1081"/>
                    <a:pt x="2684" y="1061"/>
                    <a:pt x="2789" y="1026"/>
                  </a:cubicBezTo>
                  <a:cubicBezTo>
                    <a:pt x="2820" y="1019"/>
                    <a:pt x="2849" y="1004"/>
                    <a:pt x="2868" y="980"/>
                  </a:cubicBezTo>
                  <a:cubicBezTo>
                    <a:pt x="2932" y="896"/>
                    <a:pt x="2838" y="780"/>
                    <a:pt x="2745" y="738"/>
                  </a:cubicBezTo>
                  <a:cubicBezTo>
                    <a:pt x="2655" y="694"/>
                    <a:pt x="2539" y="639"/>
                    <a:pt x="2545" y="532"/>
                  </a:cubicBezTo>
                  <a:cubicBezTo>
                    <a:pt x="2552" y="486"/>
                    <a:pt x="2572" y="444"/>
                    <a:pt x="2600" y="409"/>
                  </a:cubicBezTo>
                  <a:cubicBezTo>
                    <a:pt x="2697" y="279"/>
                    <a:pt x="2798" y="154"/>
                    <a:pt x="2903" y="33"/>
                  </a:cubicBezTo>
                  <a:lnTo>
                    <a:pt x="2903" y="33"/>
                  </a:lnTo>
                  <a:cubicBezTo>
                    <a:pt x="2444" y="40"/>
                    <a:pt x="1992" y="128"/>
                    <a:pt x="1535" y="165"/>
                  </a:cubicBezTo>
                  <a:cubicBezTo>
                    <a:pt x="1414" y="174"/>
                    <a:pt x="1292" y="180"/>
                    <a:pt x="1170" y="180"/>
                  </a:cubicBezTo>
                  <a:cubicBezTo>
                    <a:pt x="831" y="180"/>
                    <a:pt x="493" y="136"/>
                    <a:pt x="1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35"/>
            <p:cNvSpPr/>
            <p:nvPr/>
          </p:nvSpPr>
          <p:spPr>
            <a:xfrm>
              <a:off x="1149850" y="2281125"/>
              <a:ext cx="31000" cy="94225"/>
            </a:xfrm>
            <a:custGeom>
              <a:rect b="b" l="l" r="r" t="t"/>
              <a:pathLst>
                <a:path extrusionOk="0" h="3769" w="1240">
                  <a:moveTo>
                    <a:pt x="402" y="0"/>
                  </a:moveTo>
                  <a:cubicBezTo>
                    <a:pt x="106" y="1235"/>
                    <a:pt x="1" y="2504"/>
                    <a:pt x="91" y="3769"/>
                  </a:cubicBezTo>
                  <a:cubicBezTo>
                    <a:pt x="350" y="3538"/>
                    <a:pt x="747" y="3584"/>
                    <a:pt x="1070" y="3461"/>
                  </a:cubicBezTo>
                  <a:cubicBezTo>
                    <a:pt x="1129" y="3437"/>
                    <a:pt x="1189" y="3407"/>
                    <a:pt x="1217" y="3352"/>
                  </a:cubicBezTo>
                  <a:cubicBezTo>
                    <a:pt x="1233" y="3308"/>
                    <a:pt x="1239" y="3262"/>
                    <a:pt x="1235" y="3216"/>
                  </a:cubicBezTo>
                  <a:cubicBezTo>
                    <a:pt x="1204" y="2214"/>
                    <a:pt x="1173" y="1210"/>
                    <a:pt x="1143" y="209"/>
                  </a:cubicBezTo>
                  <a:lnTo>
                    <a:pt x="4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35"/>
            <p:cNvSpPr/>
            <p:nvPr/>
          </p:nvSpPr>
          <p:spPr>
            <a:xfrm>
              <a:off x="1445575" y="2754225"/>
              <a:ext cx="54425" cy="66175"/>
            </a:xfrm>
            <a:custGeom>
              <a:rect b="b" l="l" r="r" t="t"/>
              <a:pathLst>
                <a:path extrusionOk="0" h="2647" w="2177">
                  <a:moveTo>
                    <a:pt x="1074" y="1"/>
                  </a:moveTo>
                  <a:lnTo>
                    <a:pt x="0" y="607"/>
                  </a:lnTo>
                  <a:cubicBezTo>
                    <a:pt x="0" y="607"/>
                    <a:pt x="1305" y="2008"/>
                    <a:pt x="1267" y="2032"/>
                  </a:cubicBezTo>
                  <a:cubicBezTo>
                    <a:pt x="780" y="2353"/>
                    <a:pt x="804" y="2647"/>
                    <a:pt x="804" y="2647"/>
                  </a:cubicBezTo>
                  <a:lnTo>
                    <a:pt x="2177" y="1870"/>
                  </a:lnTo>
                  <a:lnTo>
                    <a:pt x="10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35"/>
            <p:cNvSpPr/>
            <p:nvPr/>
          </p:nvSpPr>
          <p:spPr>
            <a:xfrm>
              <a:off x="1278050" y="2408725"/>
              <a:ext cx="9425" cy="142675"/>
            </a:xfrm>
            <a:custGeom>
              <a:rect b="b" l="l" r="r" t="t"/>
              <a:pathLst>
                <a:path extrusionOk="0" h="5707" w="377">
                  <a:moveTo>
                    <a:pt x="298" y="1"/>
                  </a:moveTo>
                  <a:cubicBezTo>
                    <a:pt x="267" y="1"/>
                    <a:pt x="238" y="17"/>
                    <a:pt x="231" y="53"/>
                  </a:cubicBezTo>
                  <a:cubicBezTo>
                    <a:pt x="77" y="949"/>
                    <a:pt x="62" y="1885"/>
                    <a:pt x="31" y="2789"/>
                  </a:cubicBezTo>
                  <a:cubicBezTo>
                    <a:pt x="1" y="3734"/>
                    <a:pt x="3" y="4680"/>
                    <a:pt x="40" y="5625"/>
                  </a:cubicBezTo>
                  <a:cubicBezTo>
                    <a:pt x="42" y="5679"/>
                    <a:pt x="86" y="5707"/>
                    <a:pt x="129" y="5707"/>
                  </a:cubicBezTo>
                  <a:cubicBezTo>
                    <a:pt x="172" y="5707"/>
                    <a:pt x="214" y="5679"/>
                    <a:pt x="211" y="5625"/>
                  </a:cubicBezTo>
                  <a:cubicBezTo>
                    <a:pt x="168" y="4698"/>
                    <a:pt x="157" y="3771"/>
                    <a:pt x="185" y="2844"/>
                  </a:cubicBezTo>
                  <a:cubicBezTo>
                    <a:pt x="216" y="1917"/>
                    <a:pt x="334" y="997"/>
                    <a:pt x="374" y="73"/>
                  </a:cubicBezTo>
                  <a:cubicBezTo>
                    <a:pt x="376" y="27"/>
                    <a:pt x="336" y="1"/>
                    <a:pt x="29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35"/>
            <p:cNvSpPr/>
            <p:nvPr/>
          </p:nvSpPr>
          <p:spPr>
            <a:xfrm>
              <a:off x="1345725" y="2408900"/>
              <a:ext cx="28550" cy="145575"/>
            </a:xfrm>
            <a:custGeom>
              <a:rect b="b" l="l" r="r" t="t"/>
              <a:pathLst>
                <a:path extrusionOk="0" h="5823" w="1142">
                  <a:moveTo>
                    <a:pt x="70" y="0"/>
                  </a:moveTo>
                  <a:cubicBezTo>
                    <a:pt x="35" y="0"/>
                    <a:pt x="1" y="31"/>
                    <a:pt x="12" y="74"/>
                  </a:cubicBezTo>
                  <a:cubicBezTo>
                    <a:pt x="107" y="511"/>
                    <a:pt x="329" y="929"/>
                    <a:pt x="450" y="1364"/>
                  </a:cubicBezTo>
                  <a:cubicBezTo>
                    <a:pt x="583" y="1856"/>
                    <a:pt x="676" y="2358"/>
                    <a:pt x="724" y="2866"/>
                  </a:cubicBezTo>
                  <a:cubicBezTo>
                    <a:pt x="821" y="3828"/>
                    <a:pt x="838" y="4805"/>
                    <a:pt x="974" y="5763"/>
                  </a:cubicBezTo>
                  <a:cubicBezTo>
                    <a:pt x="980" y="5804"/>
                    <a:pt x="1014" y="5823"/>
                    <a:pt x="1049" y="5823"/>
                  </a:cubicBezTo>
                  <a:cubicBezTo>
                    <a:pt x="1094" y="5823"/>
                    <a:pt x="1142" y="5792"/>
                    <a:pt x="1139" y="5741"/>
                  </a:cubicBezTo>
                  <a:cubicBezTo>
                    <a:pt x="1126" y="5213"/>
                    <a:pt x="1058" y="4684"/>
                    <a:pt x="1014" y="4159"/>
                  </a:cubicBezTo>
                  <a:cubicBezTo>
                    <a:pt x="972" y="3654"/>
                    <a:pt x="937" y="3147"/>
                    <a:pt x="880" y="2642"/>
                  </a:cubicBezTo>
                  <a:cubicBezTo>
                    <a:pt x="829" y="2194"/>
                    <a:pt x="746" y="1750"/>
                    <a:pt x="627" y="1313"/>
                  </a:cubicBezTo>
                  <a:cubicBezTo>
                    <a:pt x="511" y="891"/>
                    <a:pt x="386" y="384"/>
                    <a:pt x="120" y="28"/>
                  </a:cubicBezTo>
                  <a:cubicBezTo>
                    <a:pt x="107" y="9"/>
                    <a:pt x="88" y="0"/>
                    <a:pt x="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35"/>
            <p:cNvSpPr/>
            <p:nvPr/>
          </p:nvSpPr>
          <p:spPr>
            <a:xfrm>
              <a:off x="1313575" y="2410875"/>
              <a:ext cx="44100" cy="24725"/>
            </a:xfrm>
            <a:custGeom>
              <a:rect b="b" l="l" r="r" t="t"/>
              <a:pathLst>
                <a:path extrusionOk="0" h="989" w="1764">
                  <a:moveTo>
                    <a:pt x="67" y="0"/>
                  </a:moveTo>
                  <a:cubicBezTo>
                    <a:pt x="31" y="0"/>
                    <a:pt x="1" y="35"/>
                    <a:pt x="9" y="75"/>
                  </a:cubicBezTo>
                  <a:lnTo>
                    <a:pt x="9" y="77"/>
                  </a:lnTo>
                  <a:cubicBezTo>
                    <a:pt x="31" y="149"/>
                    <a:pt x="86" y="211"/>
                    <a:pt x="135" y="268"/>
                  </a:cubicBezTo>
                  <a:cubicBezTo>
                    <a:pt x="187" y="329"/>
                    <a:pt x="244" y="389"/>
                    <a:pt x="306" y="443"/>
                  </a:cubicBezTo>
                  <a:cubicBezTo>
                    <a:pt x="545" y="657"/>
                    <a:pt x="828" y="817"/>
                    <a:pt x="1136" y="911"/>
                  </a:cubicBezTo>
                  <a:cubicBezTo>
                    <a:pt x="1267" y="952"/>
                    <a:pt x="1406" y="988"/>
                    <a:pt x="1545" y="988"/>
                  </a:cubicBezTo>
                  <a:cubicBezTo>
                    <a:pt x="1584" y="988"/>
                    <a:pt x="1623" y="986"/>
                    <a:pt x="1661" y="979"/>
                  </a:cubicBezTo>
                  <a:cubicBezTo>
                    <a:pt x="1763" y="963"/>
                    <a:pt x="1727" y="813"/>
                    <a:pt x="1631" y="813"/>
                  </a:cubicBezTo>
                  <a:cubicBezTo>
                    <a:pt x="1625" y="813"/>
                    <a:pt x="1620" y="814"/>
                    <a:pt x="1615" y="815"/>
                  </a:cubicBezTo>
                  <a:cubicBezTo>
                    <a:pt x="1590" y="819"/>
                    <a:pt x="1564" y="821"/>
                    <a:pt x="1539" y="821"/>
                  </a:cubicBezTo>
                  <a:cubicBezTo>
                    <a:pt x="1411" y="821"/>
                    <a:pt x="1273" y="776"/>
                    <a:pt x="1158" y="738"/>
                  </a:cubicBezTo>
                  <a:cubicBezTo>
                    <a:pt x="1017" y="694"/>
                    <a:pt x="881" y="632"/>
                    <a:pt x="754" y="560"/>
                  </a:cubicBezTo>
                  <a:cubicBezTo>
                    <a:pt x="629" y="487"/>
                    <a:pt x="512" y="402"/>
                    <a:pt x="405" y="307"/>
                  </a:cubicBezTo>
                  <a:cubicBezTo>
                    <a:pt x="354" y="261"/>
                    <a:pt x="304" y="213"/>
                    <a:pt x="255" y="162"/>
                  </a:cubicBezTo>
                  <a:cubicBezTo>
                    <a:pt x="207" y="114"/>
                    <a:pt x="159" y="46"/>
                    <a:pt x="97" y="9"/>
                  </a:cubicBezTo>
                  <a:cubicBezTo>
                    <a:pt x="87" y="3"/>
                    <a:pt x="77" y="0"/>
                    <a:pt x="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35"/>
            <p:cNvSpPr/>
            <p:nvPr/>
          </p:nvSpPr>
          <p:spPr>
            <a:xfrm>
              <a:off x="1323675" y="2408225"/>
              <a:ext cx="31150" cy="20125"/>
            </a:xfrm>
            <a:custGeom>
              <a:rect b="b" l="l" r="r" t="t"/>
              <a:pathLst>
                <a:path extrusionOk="0" h="805" w="1246">
                  <a:moveTo>
                    <a:pt x="53" y="0"/>
                  </a:moveTo>
                  <a:cubicBezTo>
                    <a:pt x="36" y="0"/>
                    <a:pt x="23" y="11"/>
                    <a:pt x="18" y="27"/>
                  </a:cubicBezTo>
                  <a:cubicBezTo>
                    <a:pt x="1" y="117"/>
                    <a:pt x="108" y="205"/>
                    <a:pt x="170" y="253"/>
                  </a:cubicBezTo>
                  <a:cubicBezTo>
                    <a:pt x="253" y="317"/>
                    <a:pt x="343" y="376"/>
                    <a:pt x="435" y="426"/>
                  </a:cubicBezTo>
                  <a:lnTo>
                    <a:pt x="1090" y="793"/>
                  </a:lnTo>
                  <a:cubicBezTo>
                    <a:pt x="1103" y="801"/>
                    <a:pt x="1117" y="804"/>
                    <a:pt x="1129" y="804"/>
                  </a:cubicBezTo>
                  <a:cubicBezTo>
                    <a:pt x="1199" y="804"/>
                    <a:pt x="1245" y="700"/>
                    <a:pt x="1169" y="657"/>
                  </a:cubicBezTo>
                  <a:lnTo>
                    <a:pt x="539" y="310"/>
                  </a:lnTo>
                  <a:cubicBezTo>
                    <a:pt x="453" y="262"/>
                    <a:pt x="365" y="216"/>
                    <a:pt x="284" y="161"/>
                  </a:cubicBezTo>
                  <a:cubicBezTo>
                    <a:pt x="244" y="132"/>
                    <a:pt x="205" y="101"/>
                    <a:pt x="168" y="69"/>
                  </a:cubicBezTo>
                  <a:cubicBezTo>
                    <a:pt x="132" y="40"/>
                    <a:pt x="102" y="5"/>
                    <a:pt x="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35"/>
            <p:cNvSpPr/>
            <p:nvPr/>
          </p:nvSpPr>
          <p:spPr>
            <a:xfrm>
              <a:off x="1268050" y="2299525"/>
              <a:ext cx="9650" cy="7475"/>
            </a:xfrm>
            <a:custGeom>
              <a:rect b="b" l="l" r="r" t="t"/>
              <a:pathLst>
                <a:path extrusionOk="0" h="299" w="386">
                  <a:moveTo>
                    <a:pt x="192" y="0"/>
                  </a:moveTo>
                  <a:cubicBezTo>
                    <a:pt x="1" y="0"/>
                    <a:pt x="1" y="299"/>
                    <a:pt x="192" y="299"/>
                  </a:cubicBezTo>
                  <a:cubicBezTo>
                    <a:pt x="385" y="299"/>
                    <a:pt x="385" y="0"/>
                    <a:pt x="19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35"/>
            <p:cNvSpPr/>
            <p:nvPr/>
          </p:nvSpPr>
          <p:spPr>
            <a:xfrm>
              <a:off x="1285475" y="2302325"/>
              <a:ext cx="8800" cy="6875"/>
            </a:xfrm>
            <a:custGeom>
              <a:rect b="b" l="l" r="r" t="t"/>
              <a:pathLst>
                <a:path extrusionOk="0" h="275" w="352">
                  <a:moveTo>
                    <a:pt x="176" y="0"/>
                  </a:moveTo>
                  <a:cubicBezTo>
                    <a:pt x="0" y="0"/>
                    <a:pt x="0" y="275"/>
                    <a:pt x="176" y="275"/>
                  </a:cubicBezTo>
                  <a:cubicBezTo>
                    <a:pt x="351" y="275"/>
                    <a:pt x="351" y="0"/>
                    <a:pt x="1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35"/>
            <p:cNvSpPr/>
            <p:nvPr/>
          </p:nvSpPr>
          <p:spPr>
            <a:xfrm>
              <a:off x="1304525" y="2301825"/>
              <a:ext cx="8250" cy="6400"/>
            </a:xfrm>
            <a:custGeom>
              <a:rect b="b" l="l" r="r" t="t"/>
              <a:pathLst>
                <a:path extrusionOk="0" h="256" w="330">
                  <a:moveTo>
                    <a:pt x="165" y="0"/>
                  </a:moveTo>
                  <a:cubicBezTo>
                    <a:pt x="0" y="0"/>
                    <a:pt x="0" y="255"/>
                    <a:pt x="165" y="255"/>
                  </a:cubicBezTo>
                  <a:cubicBezTo>
                    <a:pt x="330" y="255"/>
                    <a:pt x="330" y="0"/>
                    <a:pt x="16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35"/>
            <p:cNvSpPr/>
            <p:nvPr/>
          </p:nvSpPr>
          <p:spPr>
            <a:xfrm>
              <a:off x="1327525" y="2301825"/>
              <a:ext cx="8250" cy="6400"/>
            </a:xfrm>
            <a:custGeom>
              <a:rect b="b" l="l" r="r" t="t"/>
              <a:pathLst>
                <a:path extrusionOk="0" h="256" w="330">
                  <a:moveTo>
                    <a:pt x="165" y="0"/>
                  </a:moveTo>
                  <a:cubicBezTo>
                    <a:pt x="0" y="0"/>
                    <a:pt x="0" y="255"/>
                    <a:pt x="165" y="255"/>
                  </a:cubicBezTo>
                  <a:cubicBezTo>
                    <a:pt x="330" y="255"/>
                    <a:pt x="330" y="0"/>
                    <a:pt x="16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35"/>
            <p:cNvSpPr/>
            <p:nvPr/>
          </p:nvSpPr>
          <p:spPr>
            <a:xfrm>
              <a:off x="1344150" y="2299575"/>
              <a:ext cx="7600" cy="5950"/>
            </a:xfrm>
            <a:custGeom>
              <a:rect b="b" l="l" r="r" t="t"/>
              <a:pathLst>
                <a:path extrusionOk="0" h="238" w="304">
                  <a:moveTo>
                    <a:pt x="152" y="0"/>
                  </a:moveTo>
                  <a:cubicBezTo>
                    <a:pt x="1" y="0"/>
                    <a:pt x="1" y="237"/>
                    <a:pt x="152" y="237"/>
                  </a:cubicBezTo>
                  <a:cubicBezTo>
                    <a:pt x="304" y="237"/>
                    <a:pt x="304" y="0"/>
                    <a:pt x="1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35"/>
            <p:cNvSpPr/>
            <p:nvPr/>
          </p:nvSpPr>
          <p:spPr>
            <a:xfrm>
              <a:off x="1272075" y="2317250"/>
              <a:ext cx="8425" cy="6500"/>
            </a:xfrm>
            <a:custGeom>
              <a:rect b="b" l="l" r="r" t="t"/>
              <a:pathLst>
                <a:path extrusionOk="0" h="260" w="337">
                  <a:moveTo>
                    <a:pt x="167" y="0"/>
                  </a:moveTo>
                  <a:cubicBezTo>
                    <a:pt x="0" y="0"/>
                    <a:pt x="0" y="260"/>
                    <a:pt x="167" y="260"/>
                  </a:cubicBezTo>
                  <a:cubicBezTo>
                    <a:pt x="334" y="260"/>
                    <a:pt x="336" y="0"/>
                    <a:pt x="1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35"/>
            <p:cNvSpPr/>
            <p:nvPr/>
          </p:nvSpPr>
          <p:spPr>
            <a:xfrm>
              <a:off x="1293700" y="2317625"/>
              <a:ext cx="8650" cy="6725"/>
            </a:xfrm>
            <a:custGeom>
              <a:rect b="b" l="l" r="r" t="t"/>
              <a:pathLst>
                <a:path extrusionOk="0" h="269" w="346">
                  <a:moveTo>
                    <a:pt x="172" y="1"/>
                  </a:moveTo>
                  <a:cubicBezTo>
                    <a:pt x="1" y="1"/>
                    <a:pt x="1" y="269"/>
                    <a:pt x="172" y="269"/>
                  </a:cubicBezTo>
                  <a:cubicBezTo>
                    <a:pt x="345" y="269"/>
                    <a:pt x="345" y="1"/>
                    <a:pt x="17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35"/>
            <p:cNvSpPr/>
            <p:nvPr/>
          </p:nvSpPr>
          <p:spPr>
            <a:xfrm>
              <a:off x="1311275" y="2317200"/>
              <a:ext cx="8850" cy="6875"/>
            </a:xfrm>
            <a:custGeom>
              <a:rect b="b" l="l" r="r" t="t"/>
              <a:pathLst>
                <a:path extrusionOk="0" h="275" w="354">
                  <a:moveTo>
                    <a:pt x="178" y="0"/>
                  </a:moveTo>
                  <a:cubicBezTo>
                    <a:pt x="0" y="0"/>
                    <a:pt x="2" y="275"/>
                    <a:pt x="178" y="275"/>
                  </a:cubicBezTo>
                  <a:cubicBezTo>
                    <a:pt x="354" y="275"/>
                    <a:pt x="354" y="0"/>
                    <a:pt x="1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35"/>
            <p:cNvSpPr/>
            <p:nvPr/>
          </p:nvSpPr>
          <p:spPr>
            <a:xfrm>
              <a:off x="1338775" y="2315975"/>
              <a:ext cx="9150" cy="7175"/>
            </a:xfrm>
            <a:custGeom>
              <a:rect b="b" l="l" r="r" t="t"/>
              <a:pathLst>
                <a:path extrusionOk="0" h="287" w="366">
                  <a:moveTo>
                    <a:pt x="183" y="1"/>
                  </a:moveTo>
                  <a:cubicBezTo>
                    <a:pt x="1" y="1"/>
                    <a:pt x="1" y="286"/>
                    <a:pt x="183" y="286"/>
                  </a:cubicBezTo>
                  <a:cubicBezTo>
                    <a:pt x="365" y="286"/>
                    <a:pt x="365" y="1"/>
                    <a:pt x="18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35"/>
            <p:cNvSpPr/>
            <p:nvPr/>
          </p:nvSpPr>
          <p:spPr>
            <a:xfrm>
              <a:off x="1262575" y="2331900"/>
              <a:ext cx="9250" cy="7225"/>
            </a:xfrm>
            <a:custGeom>
              <a:rect b="b" l="l" r="r" t="t"/>
              <a:pathLst>
                <a:path extrusionOk="0" h="289" w="370">
                  <a:moveTo>
                    <a:pt x="185" y="1"/>
                  </a:moveTo>
                  <a:cubicBezTo>
                    <a:pt x="0" y="1"/>
                    <a:pt x="0" y="288"/>
                    <a:pt x="185" y="288"/>
                  </a:cubicBezTo>
                  <a:cubicBezTo>
                    <a:pt x="369" y="288"/>
                    <a:pt x="369" y="1"/>
                    <a:pt x="18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35"/>
            <p:cNvSpPr/>
            <p:nvPr/>
          </p:nvSpPr>
          <p:spPr>
            <a:xfrm>
              <a:off x="1281725" y="2331950"/>
              <a:ext cx="9200" cy="7125"/>
            </a:xfrm>
            <a:custGeom>
              <a:rect b="b" l="l" r="r" t="t"/>
              <a:pathLst>
                <a:path extrusionOk="0" h="285" w="368">
                  <a:moveTo>
                    <a:pt x="183" y="1"/>
                  </a:moveTo>
                  <a:cubicBezTo>
                    <a:pt x="1" y="1"/>
                    <a:pt x="1" y="284"/>
                    <a:pt x="183" y="284"/>
                  </a:cubicBezTo>
                  <a:cubicBezTo>
                    <a:pt x="368" y="284"/>
                    <a:pt x="368" y="1"/>
                    <a:pt x="18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35"/>
            <p:cNvSpPr/>
            <p:nvPr/>
          </p:nvSpPr>
          <p:spPr>
            <a:xfrm>
              <a:off x="1301925" y="2333675"/>
              <a:ext cx="8425" cy="6500"/>
            </a:xfrm>
            <a:custGeom>
              <a:rect b="b" l="l" r="r" t="t"/>
              <a:pathLst>
                <a:path extrusionOk="0" h="260" w="337">
                  <a:moveTo>
                    <a:pt x="170" y="0"/>
                  </a:moveTo>
                  <a:cubicBezTo>
                    <a:pt x="1" y="0"/>
                    <a:pt x="1" y="259"/>
                    <a:pt x="170" y="259"/>
                  </a:cubicBezTo>
                  <a:cubicBezTo>
                    <a:pt x="337" y="259"/>
                    <a:pt x="337" y="0"/>
                    <a:pt x="17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35"/>
            <p:cNvSpPr/>
            <p:nvPr/>
          </p:nvSpPr>
          <p:spPr>
            <a:xfrm>
              <a:off x="1322700" y="2333600"/>
              <a:ext cx="9450" cy="7325"/>
            </a:xfrm>
            <a:custGeom>
              <a:rect b="b" l="l" r="r" t="t"/>
              <a:pathLst>
                <a:path extrusionOk="0" h="293" w="378">
                  <a:moveTo>
                    <a:pt x="189" y="1"/>
                  </a:moveTo>
                  <a:cubicBezTo>
                    <a:pt x="0" y="1"/>
                    <a:pt x="0" y="293"/>
                    <a:pt x="189" y="293"/>
                  </a:cubicBezTo>
                  <a:cubicBezTo>
                    <a:pt x="376" y="293"/>
                    <a:pt x="378" y="1"/>
                    <a:pt x="18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35"/>
            <p:cNvSpPr/>
            <p:nvPr/>
          </p:nvSpPr>
          <p:spPr>
            <a:xfrm>
              <a:off x="1352950" y="2332125"/>
              <a:ext cx="10550" cy="8200"/>
            </a:xfrm>
            <a:custGeom>
              <a:rect b="b" l="l" r="r" t="t"/>
              <a:pathLst>
                <a:path extrusionOk="0" h="328" w="422">
                  <a:moveTo>
                    <a:pt x="211" y="1"/>
                  </a:moveTo>
                  <a:cubicBezTo>
                    <a:pt x="0" y="1"/>
                    <a:pt x="0" y="328"/>
                    <a:pt x="211" y="328"/>
                  </a:cubicBezTo>
                  <a:cubicBezTo>
                    <a:pt x="422" y="328"/>
                    <a:pt x="422" y="1"/>
                    <a:pt x="21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35"/>
            <p:cNvSpPr/>
            <p:nvPr/>
          </p:nvSpPr>
          <p:spPr>
            <a:xfrm>
              <a:off x="1270750" y="2349300"/>
              <a:ext cx="9200" cy="7125"/>
            </a:xfrm>
            <a:custGeom>
              <a:rect b="b" l="l" r="r" t="t"/>
              <a:pathLst>
                <a:path extrusionOk="0" h="285" w="368">
                  <a:moveTo>
                    <a:pt x="183" y="1"/>
                  </a:moveTo>
                  <a:cubicBezTo>
                    <a:pt x="1" y="1"/>
                    <a:pt x="1" y="284"/>
                    <a:pt x="183" y="284"/>
                  </a:cubicBezTo>
                  <a:cubicBezTo>
                    <a:pt x="367" y="284"/>
                    <a:pt x="367" y="1"/>
                    <a:pt x="18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35"/>
            <p:cNvSpPr/>
            <p:nvPr/>
          </p:nvSpPr>
          <p:spPr>
            <a:xfrm>
              <a:off x="1291825" y="2349525"/>
              <a:ext cx="9525" cy="7400"/>
            </a:xfrm>
            <a:custGeom>
              <a:rect b="b" l="l" r="r" t="t"/>
              <a:pathLst>
                <a:path extrusionOk="0" h="296" w="381">
                  <a:moveTo>
                    <a:pt x="190" y="1"/>
                  </a:moveTo>
                  <a:cubicBezTo>
                    <a:pt x="1" y="1"/>
                    <a:pt x="1" y="295"/>
                    <a:pt x="190" y="295"/>
                  </a:cubicBezTo>
                  <a:cubicBezTo>
                    <a:pt x="381" y="295"/>
                    <a:pt x="381" y="1"/>
                    <a:pt x="19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35"/>
            <p:cNvSpPr/>
            <p:nvPr/>
          </p:nvSpPr>
          <p:spPr>
            <a:xfrm>
              <a:off x="1311350" y="2349775"/>
              <a:ext cx="9050" cy="7475"/>
            </a:xfrm>
            <a:custGeom>
              <a:rect b="b" l="l" r="r" t="t"/>
              <a:pathLst>
                <a:path extrusionOk="0" h="299" w="362">
                  <a:moveTo>
                    <a:pt x="191" y="0"/>
                  </a:moveTo>
                  <a:cubicBezTo>
                    <a:pt x="148" y="0"/>
                    <a:pt x="104" y="22"/>
                    <a:pt x="74" y="76"/>
                  </a:cubicBezTo>
                  <a:cubicBezTo>
                    <a:pt x="1" y="205"/>
                    <a:pt x="118" y="298"/>
                    <a:pt x="221" y="298"/>
                  </a:cubicBezTo>
                  <a:cubicBezTo>
                    <a:pt x="282" y="298"/>
                    <a:pt x="338" y="266"/>
                    <a:pt x="349" y="191"/>
                  </a:cubicBezTo>
                  <a:cubicBezTo>
                    <a:pt x="362" y="87"/>
                    <a:pt x="276" y="0"/>
                    <a:pt x="1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35"/>
            <p:cNvSpPr/>
            <p:nvPr/>
          </p:nvSpPr>
          <p:spPr>
            <a:xfrm>
              <a:off x="1340475" y="2347675"/>
              <a:ext cx="10675" cy="8250"/>
            </a:xfrm>
            <a:custGeom>
              <a:rect b="b" l="l" r="r" t="t"/>
              <a:pathLst>
                <a:path extrusionOk="0" h="330" w="427">
                  <a:moveTo>
                    <a:pt x="214" y="0"/>
                  </a:moveTo>
                  <a:cubicBezTo>
                    <a:pt x="1" y="0"/>
                    <a:pt x="1" y="330"/>
                    <a:pt x="214" y="330"/>
                  </a:cubicBezTo>
                  <a:cubicBezTo>
                    <a:pt x="427" y="330"/>
                    <a:pt x="427" y="0"/>
                    <a:pt x="2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35"/>
            <p:cNvSpPr/>
            <p:nvPr/>
          </p:nvSpPr>
          <p:spPr>
            <a:xfrm>
              <a:off x="1362650" y="2348875"/>
              <a:ext cx="7500" cy="5850"/>
            </a:xfrm>
            <a:custGeom>
              <a:rect b="b" l="l" r="r" t="t"/>
              <a:pathLst>
                <a:path extrusionOk="0" h="234" w="300">
                  <a:moveTo>
                    <a:pt x="150" y="0"/>
                  </a:moveTo>
                  <a:cubicBezTo>
                    <a:pt x="1" y="0"/>
                    <a:pt x="1" y="233"/>
                    <a:pt x="150" y="233"/>
                  </a:cubicBezTo>
                  <a:cubicBezTo>
                    <a:pt x="300" y="233"/>
                    <a:pt x="300" y="0"/>
                    <a:pt x="15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35"/>
            <p:cNvSpPr/>
            <p:nvPr/>
          </p:nvSpPr>
          <p:spPr>
            <a:xfrm>
              <a:off x="1278175" y="2365075"/>
              <a:ext cx="10600" cy="8250"/>
            </a:xfrm>
            <a:custGeom>
              <a:rect b="b" l="l" r="r" t="t"/>
              <a:pathLst>
                <a:path extrusionOk="0" h="330" w="424">
                  <a:moveTo>
                    <a:pt x="213" y="0"/>
                  </a:moveTo>
                  <a:cubicBezTo>
                    <a:pt x="0" y="0"/>
                    <a:pt x="0" y="330"/>
                    <a:pt x="213" y="330"/>
                  </a:cubicBezTo>
                  <a:cubicBezTo>
                    <a:pt x="424" y="330"/>
                    <a:pt x="424" y="0"/>
                    <a:pt x="2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35"/>
            <p:cNvSpPr/>
            <p:nvPr/>
          </p:nvSpPr>
          <p:spPr>
            <a:xfrm>
              <a:off x="1303250" y="2368100"/>
              <a:ext cx="10075" cy="7750"/>
            </a:xfrm>
            <a:custGeom>
              <a:rect b="b" l="l" r="r" t="t"/>
              <a:pathLst>
                <a:path extrusionOk="0" h="310" w="403">
                  <a:moveTo>
                    <a:pt x="201" y="0"/>
                  </a:moveTo>
                  <a:cubicBezTo>
                    <a:pt x="1" y="0"/>
                    <a:pt x="1" y="310"/>
                    <a:pt x="201" y="310"/>
                  </a:cubicBezTo>
                  <a:cubicBezTo>
                    <a:pt x="400" y="310"/>
                    <a:pt x="403" y="0"/>
                    <a:pt x="20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35"/>
            <p:cNvSpPr/>
            <p:nvPr/>
          </p:nvSpPr>
          <p:spPr>
            <a:xfrm>
              <a:off x="1325825" y="2364800"/>
              <a:ext cx="9250" cy="7950"/>
            </a:xfrm>
            <a:custGeom>
              <a:rect b="b" l="l" r="r" t="t"/>
              <a:pathLst>
                <a:path extrusionOk="0" h="318" w="370">
                  <a:moveTo>
                    <a:pt x="185" y="0"/>
                  </a:moveTo>
                  <a:cubicBezTo>
                    <a:pt x="129" y="0"/>
                    <a:pt x="74" y="30"/>
                    <a:pt x="46" y="97"/>
                  </a:cubicBezTo>
                  <a:cubicBezTo>
                    <a:pt x="1" y="204"/>
                    <a:pt x="89" y="317"/>
                    <a:pt x="193" y="317"/>
                  </a:cubicBezTo>
                  <a:cubicBezTo>
                    <a:pt x="219" y="317"/>
                    <a:pt x="246" y="310"/>
                    <a:pt x="273" y="295"/>
                  </a:cubicBezTo>
                  <a:lnTo>
                    <a:pt x="297" y="279"/>
                  </a:lnTo>
                  <a:cubicBezTo>
                    <a:pt x="345" y="251"/>
                    <a:pt x="369" y="194"/>
                    <a:pt x="354" y="139"/>
                  </a:cubicBezTo>
                  <a:lnTo>
                    <a:pt x="345" y="114"/>
                  </a:lnTo>
                  <a:cubicBezTo>
                    <a:pt x="319" y="42"/>
                    <a:pt x="251" y="0"/>
                    <a:pt x="18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35"/>
            <p:cNvSpPr/>
            <p:nvPr/>
          </p:nvSpPr>
          <p:spPr>
            <a:xfrm>
              <a:off x="1351025" y="2366875"/>
              <a:ext cx="9475" cy="7325"/>
            </a:xfrm>
            <a:custGeom>
              <a:rect b="b" l="l" r="r" t="t"/>
              <a:pathLst>
                <a:path extrusionOk="0" h="293" w="379">
                  <a:moveTo>
                    <a:pt x="189" y="1"/>
                  </a:moveTo>
                  <a:cubicBezTo>
                    <a:pt x="0" y="1"/>
                    <a:pt x="0" y="293"/>
                    <a:pt x="189" y="293"/>
                  </a:cubicBezTo>
                  <a:cubicBezTo>
                    <a:pt x="376" y="293"/>
                    <a:pt x="378" y="1"/>
                    <a:pt x="18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35"/>
            <p:cNvSpPr/>
            <p:nvPr/>
          </p:nvSpPr>
          <p:spPr>
            <a:xfrm>
              <a:off x="1286850" y="2382750"/>
              <a:ext cx="9625" cy="7550"/>
            </a:xfrm>
            <a:custGeom>
              <a:rect b="b" l="l" r="r" t="t"/>
              <a:pathLst>
                <a:path extrusionOk="0" h="302" w="385">
                  <a:moveTo>
                    <a:pt x="191" y="0"/>
                  </a:moveTo>
                  <a:cubicBezTo>
                    <a:pt x="0" y="0"/>
                    <a:pt x="0" y="301"/>
                    <a:pt x="191" y="301"/>
                  </a:cubicBezTo>
                  <a:cubicBezTo>
                    <a:pt x="384" y="301"/>
                    <a:pt x="384" y="0"/>
                    <a:pt x="1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35"/>
            <p:cNvSpPr/>
            <p:nvPr/>
          </p:nvSpPr>
          <p:spPr>
            <a:xfrm>
              <a:off x="1318350" y="2383725"/>
              <a:ext cx="8925" cy="6950"/>
            </a:xfrm>
            <a:custGeom>
              <a:rect b="b" l="l" r="r" t="t"/>
              <a:pathLst>
                <a:path extrusionOk="0" h="278" w="357">
                  <a:moveTo>
                    <a:pt x="178" y="1"/>
                  </a:moveTo>
                  <a:cubicBezTo>
                    <a:pt x="1" y="1"/>
                    <a:pt x="1" y="278"/>
                    <a:pt x="178" y="278"/>
                  </a:cubicBezTo>
                  <a:cubicBezTo>
                    <a:pt x="356" y="278"/>
                    <a:pt x="356" y="1"/>
                    <a:pt x="17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35"/>
            <p:cNvSpPr/>
            <p:nvPr/>
          </p:nvSpPr>
          <p:spPr>
            <a:xfrm>
              <a:off x="1335325" y="2381200"/>
              <a:ext cx="11775" cy="9150"/>
            </a:xfrm>
            <a:custGeom>
              <a:rect b="b" l="l" r="r" t="t"/>
              <a:pathLst>
                <a:path extrusionOk="0" h="366" w="471">
                  <a:moveTo>
                    <a:pt x="235" y="1"/>
                  </a:moveTo>
                  <a:cubicBezTo>
                    <a:pt x="0" y="1"/>
                    <a:pt x="2" y="365"/>
                    <a:pt x="235" y="365"/>
                  </a:cubicBezTo>
                  <a:cubicBezTo>
                    <a:pt x="470" y="365"/>
                    <a:pt x="470" y="1"/>
                    <a:pt x="23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35"/>
            <p:cNvSpPr/>
            <p:nvPr/>
          </p:nvSpPr>
          <p:spPr>
            <a:xfrm>
              <a:off x="1222925" y="2361250"/>
              <a:ext cx="106825" cy="44250"/>
            </a:xfrm>
            <a:custGeom>
              <a:rect b="b" l="l" r="r" t="t"/>
              <a:pathLst>
                <a:path extrusionOk="0" h="1770" w="4273">
                  <a:moveTo>
                    <a:pt x="3254" y="1"/>
                  </a:moveTo>
                  <a:cubicBezTo>
                    <a:pt x="3177" y="1"/>
                    <a:pt x="3097" y="5"/>
                    <a:pt x="3016" y="13"/>
                  </a:cubicBezTo>
                  <a:cubicBezTo>
                    <a:pt x="2364" y="311"/>
                    <a:pt x="695" y="1058"/>
                    <a:pt x="1" y="1185"/>
                  </a:cubicBezTo>
                  <a:cubicBezTo>
                    <a:pt x="38" y="1429"/>
                    <a:pt x="124" y="1724"/>
                    <a:pt x="370" y="1765"/>
                  </a:cubicBezTo>
                  <a:cubicBezTo>
                    <a:pt x="396" y="1768"/>
                    <a:pt x="423" y="1770"/>
                    <a:pt x="449" y="1770"/>
                  </a:cubicBezTo>
                  <a:cubicBezTo>
                    <a:pt x="480" y="1770"/>
                    <a:pt x="510" y="1768"/>
                    <a:pt x="541" y="1763"/>
                  </a:cubicBezTo>
                  <a:cubicBezTo>
                    <a:pt x="1556" y="1658"/>
                    <a:pt x="2568" y="1515"/>
                    <a:pt x="3576" y="1333"/>
                  </a:cubicBezTo>
                  <a:lnTo>
                    <a:pt x="3611" y="1326"/>
                  </a:lnTo>
                  <a:cubicBezTo>
                    <a:pt x="3710" y="1271"/>
                    <a:pt x="3807" y="1207"/>
                    <a:pt x="3897" y="1139"/>
                  </a:cubicBezTo>
                  <a:cubicBezTo>
                    <a:pt x="4178" y="918"/>
                    <a:pt x="4272" y="645"/>
                    <a:pt x="4046" y="362"/>
                  </a:cubicBezTo>
                  <a:cubicBezTo>
                    <a:pt x="3818" y="73"/>
                    <a:pt x="3551" y="1"/>
                    <a:pt x="3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35"/>
            <p:cNvSpPr/>
            <p:nvPr/>
          </p:nvSpPr>
          <p:spPr>
            <a:xfrm>
              <a:off x="1285525" y="2285900"/>
              <a:ext cx="76000" cy="107175"/>
            </a:xfrm>
            <a:custGeom>
              <a:rect b="b" l="l" r="r" t="t"/>
              <a:pathLst>
                <a:path extrusionOk="0" h="4287" w="3040">
                  <a:moveTo>
                    <a:pt x="2276" y="0"/>
                  </a:moveTo>
                  <a:cubicBezTo>
                    <a:pt x="1551" y="0"/>
                    <a:pt x="74" y="3283"/>
                    <a:pt x="60" y="3325"/>
                  </a:cubicBezTo>
                  <a:cubicBezTo>
                    <a:pt x="60" y="3325"/>
                    <a:pt x="0" y="4287"/>
                    <a:pt x="718" y="4287"/>
                  </a:cubicBezTo>
                  <a:cubicBezTo>
                    <a:pt x="873" y="4287"/>
                    <a:pt x="1065" y="4241"/>
                    <a:pt x="1303" y="4131"/>
                  </a:cubicBezTo>
                  <a:cubicBezTo>
                    <a:pt x="2636" y="3516"/>
                    <a:pt x="3040" y="246"/>
                    <a:pt x="2346" y="11"/>
                  </a:cubicBezTo>
                  <a:cubicBezTo>
                    <a:pt x="2323" y="4"/>
                    <a:pt x="2300" y="0"/>
                    <a:pt x="22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18" name="Google Shape;518;p35"/>
          <p:cNvGrpSpPr/>
          <p:nvPr/>
        </p:nvGrpSpPr>
        <p:grpSpPr>
          <a:xfrm>
            <a:off x="6153398" y="448804"/>
            <a:ext cx="719264" cy="1028266"/>
            <a:chOff x="5979675" y="4640775"/>
            <a:chExt cx="241875" cy="345775"/>
          </a:xfrm>
        </p:grpSpPr>
        <p:sp>
          <p:nvSpPr>
            <p:cNvPr id="519" name="Google Shape;519;p35"/>
            <p:cNvSpPr/>
            <p:nvPr/>
          </p:nvSpPr>
          <p:spPr>
            <a:xfrm>
              <a:off x="6008100" y="4698050"/>
              <a:ext cx="80475" cy="288500"/>
            </a:xfrm>
            <a:custGeom>
              <a:rect b="b" l="l" r="r" t="t"/>
              <a:pathLst>
                <a:path extrusionOk="0" h="11540" w="3219">
                  <a:moveTo>
                    <a:pt x="1" y="0"/>
                  </a:moveTo>
                  <a:lnTo>
                    <a:pt x="1" y="0"/>
                  </a:lnTo>
                  <a:cubicBezTo>
                    <a:pt x="859" y="1536"/>
                    <a:pt x="1375" y="3238"/>
                    <a:pt x="1516" y="4992"/>
                  </a:cubicBezTo>
                  <a:cubicBezTo>
                    <a:pt x="1606" y="6126"/>
                    <a:pt x="1538" y="7272"/>
                    <a:pt x="1705" y="8396"/>
                  </a:cubicBezTo>
                  <a:cubicBezTo>
                    <a:pt x="1838" y="9291"/>
                    <a:pt x="2148" y="10201"/>
                    <a:pt x="2725" y="10885"/>
                  </a:cubicBezTo>
                  <a:lnTo>
                    <a:pt x="2725" y="10885"/>
                  </a:lnTo>
                  <a:cubicBezTo>
                    <a:pt x="2210" y="9347"/>
                    <a:pt x="2351" y="7625"/>
                    <a:pt x="2265" y="5981"/>
                  </a:cubicBezTo>
                  <a:cubicBezTo>
                    <a:pt x="2217" y="5078"/>
                    <a:pt x="2096" y="4180"/>
                    <a:pt x="1903" y="3295"/>
                  </a:cubicBezTo>
                  <a:cubicBezTo>
                    <a:pt x="1626" y="2021"/>
                    <a:pt x="1119" y="675"/>
                    <a:pt x="1" y="0"/>
                  </a:cubicBezTo>
                  <a:close/>
                  <a:moveTo>
                    <a:pt x="2725" y="10885"/>
                  </a:moveTo>
                  <a:cubicBezTo>
                    <a:pt x="2799" y="11107"/>
                    <a:pt x="2887" y="11325"/>
                    <a:pt x="2992" y="11539"/>
                  </a:cubicBezTo>
                  <a:lnTo>
                    <a:pt x="3218" y="11359"/>
                  </a:lnTo>
                  <a:cubicBezTo>
                    <a:pt x="3035" y="11218"/>
                    <a:pt x="2872" y="11059"/>
                    <a:pt x="2725" y="1088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35"/>
            <p:cNvSpPr/>
            <p:nvPr/>
          </p:nvSpPr>
          <p:spPr>
            <a:xfrm>
              <a:off x="6087325" y="4640775"/>
              <a:ext cx="52850" cy="339950"/>
            </a:xfrm>
            <a:custGeom>
              <a:rect b="b" l="l" r="r" t="t"/>
              <a:pathLst>
                <a:path extrusionOk="0" h="13598" w="2114">
                  <a:moveTo>
                    <a:pt x="2076" y="1"/>
                  </a:moveTo>
                  <a:lnTo>
                    <a:pt x="2076" y="1"/>
                  </a:lnTo>
                  <a:cubicBezTo>
                    <a:pt x="475" y="4345"/>
                    <a:pt x="1" y="9023"/>
                    <a:pt x="695" y="13597"/>
                  </a:cubicBezTo>
                  <a:lnTo>
                    <a:pt x="1147" y="13593"/>
                  </a:lnTo>
                  <a:cubicBezTo>
                    <a:pt x="1802" y="9093"/>
                    <a:pt x="2113" y="4549"/>
                    <a:pt x="20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35"/>
            <p:cNvSpPr/>
            <p:nvPr/>
          </p:nvSpPr>
          <p:spPr>
            <a:xfrm>
              <a:off x="6133350" y="4694750"/>
              <a:ext cx="88200" cy="291675"/>
            </a:xfrm>
            <a:custGeom>
              <a:rect b="b" l="l" r="r" t="t"/>
              <a:pathLst>
                <a:path extrusionOk="0" h="11667" w="3528">
                  <a:moveTo>
                    <a:pt x="3527" y="1"/>
                  </a:moveTo>
                  <a:lnTo>
                    <a:pt x="3527" y="1"/>
                  </a:lnTo>
                  <a:cubicBezTo>
                    <a:pt x="2506" y="925"/>
                    <a:pt x="1845" y="2199"/>
                    <a:pt x="1469" y="3525"/>
                  </a:cubicBezTo>
                  <a:cubicBezTo>
                    <a:pt x="1092" y="4854"/>
                    <a:pt x="984" y="6240"/>
                    <a:pt x="929" y="7619"/>
                  </a:cubicBezTo>
                  <a:cubicBezTo>
                    <a:pt x="874" y="9025"/>
                    <a:pt x="839" y="10538"/>
                    <a:pt x="0" y="11667"/>
                  </a:cubicBezTo>
                  <a:lnTo>
                    <a:pt x="398" y="11530"/>
                  </a:lnTo>
                  <a:cubicBezTo>
                    <a:pt x="1199" y="9925"/>
                    <a:pt x="1775" y="8214"/>
                    <a:pt x="2108" y="6451"/>
                  </a:cubicBezTo>
                  <a:cubicBezTo>
                    <a:pt x="2521" y="4281"/>
                    <a:pt x="2576" y="1995"/>
                    <a:pt x="35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35"/>
            <p:cNvSpPr/>
            <p:nvPr/>
          </p:nvSpPr>
          <p:spPr>
            <a:xfrm>
              <a:off x="5979675" y="4815875"/>
              <a:ext cx="46625" cy="169850"/>
            </a:xfrm>
            <a:custGeom>
              <a:rect b="b" l="l" r="r" t="t"/>
              <a:pathLst>
                <a:path extrusionOk="0" h="6794" w="1865">
                  <a:moveTo>
                    <a:pt x="378" y="0"/>
                  </a:moveTo>
                  <a:lnTo>
                    <a:pt x="378" y="0"/>
                  </a:lnTo>
                  <a:cubicBezTo>
                    <a:pt x="0" y="2304"/>
                    <a:pt x="450" y="4737"/>
                    <a:pt x="1627" y="6754"/>
                  </a:cubicBezTo>
                  <a:lnTo>
                    <a:pt x="1746" y="6793"/>
                  </a:lnTo>
                  <a:cubicBezTo>
                    <a:pt x="1865" y="4450"/>
                    <a:pt x="1395" y="2115"/>
                    <a:pt x="3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35"/>
            <p:cNvSpPr/>
            <p:nvPr/>
          </p:nvSpPr>
          <p:spPr>
            <a:xfrm>
              <a:off x="6072900" y="4675250"/>
              <a:ext cx="13975" cy="309825"/>
            </a:xfrm>
            <a:custGeom>
              <a:rect b="b" l="l" r="r" t="t"/>
              <a:pathLst>
                <a:path extrusionOk="0" h="12393" w="559">
                  <a:moveTo>
                    <a:pt x="480" y="0"/>
                  </a:moveTo>
                  <a:cubicBezTo>
                    <a:pt x="465" y="0"/>
                    <a:pt x="450" y="9"/>
                    <a:pt x="444" y="27"/>
                  </a:cubicBezTo>
                  <a:cubicBezTo>
                    <a:pt x="330" y="412"/>
                    <a:pt x="275" y="827"/>
                    <a:pt x="222" y="1224"/>
                  </a:cubicBezTo>
                  <a:cubicBezTo>
                    <a:pt x="167" y="1622"/>
                    <a:pt x="119" y="2019"/>
                    <a:pt x="84" y="2417"/>
                  </a:cubicBezTo>
                  <a:cubicBezTo>
                    <a:pt x="18" y="3216"/>
                    <a:pt x="5" y="4018"/>
                    <a:pt x="2" y="4817"/>
                  </a:cubicBezTo>
                  <a:cubicBezTo>
                    <a:pt x="0" y="6445"/>
                    <a:pt x="57" y="8072"/>
                    <a:pt x="99" y="9699"/>
                  </a:cubicBezTo>
                  <a:cubicBezTo>
                    <a:pt x="110" y="10156"/>
                    <a:pt x="121" y="10613"/>
                    <a:pt x="132" y="11072"/>
                  </a:cubicBezTo>
                  <a:cubicBezTo>
                    <a:pt x="139" y="11309"/>
                    <a:pt x="143" y="11546"/>
                    <a:pt x="152" y="11786"/>
                  </a:cubicBezTo>
                  <a:cubicBezTo>
                    <a:pt x="156" y="11959"/>
                    <a:pt x="117" y="12216"/>
                    <a:pt x="251" y="12350"/>
                  </a:cubicBezTo>
                  <a:cubicBezTo>
                    <a:pt x="279" y="12378"/>
                    <a:pt x="316" y="12392"/>
                    <a:pt x="354" y="12392"/>
                  </a:cubicBezTo>
                  <a:cubicBezTo>
                    <a:pt x="378" y="12392"/>
                    <a:pt x="402" y="12386"/>
                    <a:pt x="424" y="12374"/>
                  </a:cubicBezTo>
                  <a:cubicBezTo>
                    <a:pt x="502" y="12324"/>
                    <a:pt x="559" y="12192"/>
                    <a:pt x="456" y="12139"/>
                  </a:cubicBezTo>
                  <a:lnTo>
                    <a:pt x="456" y="12139"/>
                  </a:lnTo>
                  <a:cubicBezTo>
                    <a:pt x="456" y="12135"/>
                    <a:pt x="456" y="12132"/>
                    <a:pt x="457" y="12128"/>
                  </a:cubicBezTo>
                  <a:cubicBezTo>
                    <a:pt x="444" y="12086"/>
                    <a:pt x="455" y="12016"/>
                    <a:pt x="453" y="11970"/>
                  </a:cubicBezTo>
                  <a:cubicBezTo>
                    <a:pt x="453" y="11882"/>
                    <a:pt x="450" y="11794"/>
                    <a:pt x="448" y="11707"/>
                  </a:cubicBezTo>
                  <a:cubicBezTo>
                    <a:pt x="444" y="11496"/>
                    <a:pt x="437" y="11283"/>
                    <a:pt x="431" y="11072"/>
                  </a:cubicBezTo>
                  <a:cubicBezTo>
                    <a:pt x="420" y="10668"/>
                    <a:pt x="409" y="10261"/>
                    <a:pt x="395" y="9857"/>
                  </a:cubicBezTo>
                  <a:cubicBezTo>
                    <a:pt x="374" y="9056"/>
                    <a:pt x="352" y="8256"/>
                    <a:pt x="330" y="7455"/>
                  </a:cubicBezTo>
                  <a:cubicBezTo>
                    <a:pt x="286" y="5869"/>
                    <a:pt x="272" y="4290"/>
                    <a:pt x="325" y="2704"/>
                  </a:cubicBezTo>
                  <a:cubicBezTo>
                    <a:pt x="341" y="2263"/>
                    <a:pt x="365" y="1822"/>
                    <a:pt x="395" y="1380"/>
                  </a:cubicBezTo>
                  <a:cubicBezTo>
                    <a:pt x="426" y="932"/>
                    <a:pt x="497" y="484"/>
                    <a:pt x="516" y="36"/>
                  </a:cubicBezTo>
                  <a:cubicBezTo>
                    <a:pt x="516" y="13"/>
                    <a:pt x="498" y="0"/>
                    <a:pt x="4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35"/>
            <p:cNvSpPr/>
            <p:nvPr/>
          </p:nvSpPr>
          <p:spPr>
            <a:xfrm>
              <a:off x="6046475" y="4682750"/>
              <a:ext cx="64175" cy="48100"/>
            </a:xfrm>
            <a:custGeom>
              <a:rect b="b" l="l" r="r" t="t"/>
              <a:pathLst>
                <a:path extrusionOk="0" h="1924" w="2567">
                  <a:moveTo>
                    <a:pt x="2461" y="0"/>
                  </a:moveTo>
                  <a:cubicBezTo>
                    <a:pt x="2430" y="0"/>
                    <a:pt x="2402" y="14"/>
                    <a:pt x="2388" y="46"/>
                  </a:cubicBezTo>
                  <a:cubicBezTo>
                    <a:pt x="2263" y="338"/>
                    <a:pt x="2179" y="634"/>
                    <a:pt x="2008" y="907"/>
                  </a:cubicBezTo>
                  <a:cubicBezTo>
                    <a:pt x="1835" y="1183"/>
                    <a:pt x="1613" y="1425"/>
                    <a:pt x="1354" y="1620"/>
                  </a:cubicBezTo>
                  <a:cubicBezTo>
                    <a:pt x="1255" y="1694"/>
                    <a:pt x="1127" y="1771"/>
                    <a:pt x="1002" y="1771"/>
                  </a:cubicBezTo>
                  <a:cubicBezTo>
                    <a:pt x="954" y="1771"/>
                    <a:pt x="907" y="1760"/>
                    <a:pt x="862" y="1732"/>
                  </a:cubicBezTo>
                  <a:cubicBezTo>
                    <a:pt x="708" y="1640"/>
                    <a:pt x="611" y="1416"/>
                    <a:pt x="526" y="1267"/>
                  </a:cubicBezTo>
                  <a:cubicBezTo>
                    <a:pt x="339" y="940"/>
                    <a:pt x="185" y="593"/>
                    <a:pt x="69" y="235"/>
                  </a:cubicBezTo>
                  <a:cubicBezTo>
                    <a:pt x="65" y="218"/>
                    <a:pt x="52" y="211"/>
                    <a:pt x="39" y="211"/>
                  </a:cubicBezTo>
                  <a:cubicBezTo>
                    <a:pt x="20" y="211"/>
                    <a:pt x="1" y="227"/>
                    <a:pt x="7" y="252"/>
                  </a:cubicBezTo>
                  <a:lnTo>
                    <a:pt x="7" y="254"/>
                  </a:lnTo>
                  <a:cubicBezTo>
                    <a:pt x="119" y="665"/>
                    <a:pt x="269" y="1074"/>
                    <a:pt x="477" y="1449"/>
                  </a:cubicBezTo>
                  <a:cubicBezTo>
                    <a:pt x="563" y="1605"/>
                    <a:pt x="653" y="1794"/>
                    <a:pt x="820" y="1880"/>
                  </a:cubicBezTo>
                  <a:cubicBezTo>
                    <a:pt x="881" y="1911"/>
                    <a:pt x="946" y="1924"/>
                    <a:pt x="1011" y="1924"/>
                  </a:cubicBezTo>
                  <a:cubicBezTo>
                    <a:pt x="1111" y="1924"/>
                    <a:pt x="1212" y="1894"/>
                    <a:pt x="1301" y="1851"/>
                  </a:cubicBezTo>
                  <a:cubicBezTo>
                    <a:pt x="1635" y="1697"/>
                    <a:pt x="1914" y="1401"/>
                    <a:pt x="2125" y="1109"/>
                  </a:cubicBezTo>
                  <a:cubicBezTo>
                    <a:pt x="2333" y="821"/>
                    <a:pt x="2540" y="454"/>
                    <a:pt x="2564" y="94"/>
                  </a:cubicBezTo>
                  <a:cubicBezTo>
                    <a:pt x="2566" y="39"/>
                    <a:pt x="2511" y="0"/>
                    <a:pt x="24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35"/>
            <p:cNvSpPr/>
            <p:nvPr/>
          </p:nvSpPr>
          <p:spPr>
            <a:xfrm>
              <a:off x="6062450" y="4673175"/>
              <a:ext cx="18600" cy="55125"/>
            </a:xfrm>
            <a:custGeom>
              <a:rect b="b" l="l" r="r" t="t"/>
              <a:pathLst>
                <a:path extrusionOk="0" h="2205" w="744">
                  <a:moveTo>
                    <a:pt x="83" y="0"/>
                  </a:moveTo>
                  <a:cubicBezTo>
                    <a:pt x="61" y="0"/>
                    <a:pt x="39" y="13"/>
                    <a:pt x="32" y="38"/>
                  </a:cubicBezTo>
                  <a:cubicBezTo>
                    <a:pt x="1" y="126"/>
                    <a:pt x="18" y="227"/>
                    <a:pt x="27" y="319"/>
                  </a:cubicBezTo>
                  <a:cubicBezTo>
                    <a:pt x="36" y="400"/>
                    <a:pt x="45" y="484"/>
                    <a:pt x="60" y="565"/>
                  </a:cubicBezTo>
                  <a:cubicBezTo>
                    <a:pt x="91" y="760"/>
                    <a:pt x="135" y="956"/>
                    <a:pt x="188" y="1145"/>
                  </a:cubicBezTo>
                  <a:cubicBezTo>
                    <a:pt x="236" y="1331"/>
                    <a:pt x="289" y="1518"/>
                    <a:pt x="352" y="1698"/>
                  </a:cubicBezTo>
                  <a:cubicBezTo>
                    <a:pt x="385" y="1788"/>
                    <a:pt x="423" y="1878"/>
                    <a:pt x="460" y="1968"/>
                  </a:cubicBezTo>
                  <a:cubicBezTo>
                    <a:pt x="495" y="2056"/>
                    <a:pt x="524" y="2135"/>
                    <a:pt x="600" y="2192"/>
                  </a:cubicBezTo>
                  <a:cubicBezTo>
                    <a:pt x="612" y="2201"/>
                    <a:pt x="626" y="2205"/>
                    <a:pt x="641" y="2205"/>
                  </a:cubicBezTo>
                  <a:cubicBezTo>
                    <a:pt x="680" y="2205"/>
                    <a:pt x="724" y="2177"/>
                    <a:pt x="730" y="2137"/>
                  </a:cubicBezTo>
                  <a:cubicBezTo>
                    <a:pt x="743" y="2045"/>
                    <a:pt x="710" y="1971"/>
                    <a:pt x="675" y="1887"/>
                  </a:cubicBezTo>
                  <a:cubicBezTo>
                    <a:pt x="638" y="1799"/>
                    <a:pt x="603" y="1707"/>
                    <a:pt x="565" y="1619"/>
                  </a:cubicBezTo>
                  <a:cubicBezTo>
                    <a:pt x="495" y="1452"/>
                    <a:pt x="420" y="1288"/>
                    <a:pt x="359" y="1116"/>
                  </a:cubicBezTo>
                  <a:cubicBezTo>
                    <a:pt x="297" y="949"/>
                    <a:pt x="249" y="776"/>
                    <a:pt x="212" y="602"/>
                  </a:cubicBezTo>
                  <a:cubicBezTo>
                    <a:pt x="194" y="508"/>
                    <a:pt x="179" y="413"/>
                    <a:pt x="170" y="319"/>
                  </a:cubicBezTo>
                  <a:cubicBezTo>
                    <a:pt x="159" y="225"/>
                    <a:pt x="168" y="126"/>
                    <a:pt x="135" y="38"/>
                  </a:cubicBezTo>
                  <a:cubicBezTo>
                    <a:pt x="127" y="13"/>
                    <a:pt x="105" y="0"/>
                    <a:pt x="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35"/>
            <p:cNvSpPr/>
            <p:nvPr/>
          </p:nvSpPr>
          <p:spPr>
            <a:xfrm>
              <a:off x="6038200" y="4683400"/>
              <a:ext cx="12525" cy="12475"/>
            </a:xfrm>
            <a:custGeom>
              <a:rect b="b" l="l" r="r" t="t"/>
              <a:pathLst>
                <a:path extrusionOk="0" h="499" w="501">
                  <a:moveTo>
                    <a:pt x="251" y="0"/>
                  </a:moveTo>
                  <a:cubicBezTo>
                    <a:pt x="114" y="2"/>
                    <a:pt x="5" y="112"/>
                    <a:pt x="0" y="250"/>
                  </a:cubicBezTo>
                  <a:lnTo>
                    <a:pt x="9" y="316"/>
                  </a:lnTo>
                  <a:cubicBezTo>
                    <a:pt x="20" y="358"/>
                    <a:pt x="42" y="395"/>
                    <a:pt x="73" y="426"/>
                  </a:cubicBezTo>
                  <a:lnTo>
                    <a:pt x="123" y="466"/>
                  </a:lnTo>
                  <a:cubicBezTo>
                    <a:pt x="163" y="488"/>
                    <a:pt x="207" y="499"/>
                    <a:pt x="251" y="499"/>
                  </a:cubicBezTo>
                  <a:cubicBezTo>
                    <a:pt x="254" y="499"/>
                    <a:pt x="257" y="499"/>
                    <a:pt x="261" y="499"/>
                  </a:cubicBezTo>
                  <a:cubicBezTo>
                    <a:pt x="290" y="499"/>
                    <a:pt x="320" y="490"/>
                    <a:pt x="347" y="477"/>
                  </a:cubicBezTo>
                  <a:cubicBezTo>
                    <a:pt x="378" y="468"/>
                    <a:pt x="404" y="450"/>
                    <a:pt x="426" y="426"/>
                  </a:cubicBezTo>
                  <a:cubicBezTo>
                    <a:pt x="472" y="378"/>
                    <a:pt x="499" y="314"/>
                    <a:pt x="501" y="248"/>
                  </a:cubicBezTo>
                  <a:lnTo>
                    <a:pt x="492" y="182"/>
                  </a:lnTo>
                  <a:cubicBezTo>
                    <a:pt x="479" y="141"/>
                    <a:pt x="457" y="103"/>
                    <a:pt x="426" y="73"/>
                  </a:cubicBezTo>
                  <a:lnTo>
                    <a:pt x="376" y="33"/>
                  </a:lnTo>
                  <a:cubicBezTo>
                    <a:pt x="338" y="11"/>
                    <a:pt x="294" y="0"/>
                    <a:pt x="2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35"/>
            <p:cNvSpPr/>
            <p:nvPr/>
          </p:nvSpPr>
          <p:spPr>
            <a:xfrm>
              <a:off x="6056850" y="4666675"/>
              <a:ext cx="14300" cy="13550"/>
            </a:xfrm>
            <a:custGeom>
              <a:rect b="b" l="l" r="r" t="t"/>
              <a:pathLst>
                <a:path extrusionOk="0" h="542" w="572">
                  <a:moveTo>
                    <a:pt x="264" y="0"/>
                  </a:moveTo>
                  <a:cubicBezTo>
                    <a:pt x="243" y="0"/>
                    <a:pt x="222" y="4"/>
                    <a:pt x="203" y="10"/>
                  </a:cubicBezTo>
                  <a:lnTo>
                    <a:pt x="137" y="37"/>
                  </a:lnTo>
                  <a:cubicBezTo>
                    <a:pt x="106" y="54"/>
                    <a:pt x="80" y="78"/>
                    <a:pt x="62" y="107"/>
                  </a:cubicBezTo>
                  <a:cubicBezTo>
                    <a:pt x="38" y="133"/>
                    <a:pt x="21" y="164"/>
                    <a:pt x="14" y="199"/>
                  </a:cubicBezTo>
                  <a:cubicBezTo>
                    <a:pt x="3" y="234"/>
                    <a:pt x="1" y="272"/>
                    <a:pt x="7" y="307"/>
                  </a:cubicBezTo>
                  <a:cubicBezTo>
                    <a:pt x="10" y="342"/>
                    <a:pt x="21" y="377"/>
                    <a:pt x="40" y="408"/>
                  </a:cubicBezTo>
                  <a:lnTo>
                    <a:pt x="82" y="463"/>
                  </a:lnTo>
                  <a:cubicBezTo>
                    <a:pt x="135" y="511"/>
                    <a:pt x="203" y="537"/>
                    <a:pt x="275" y="542"/>
                  </a:cubicBezTo>
                  <a:lnTo>
                    <a:pt x="348" y="531"/>
                  </a:lnTo>
                  <a:cubicBezTo>
                    <a:pt x="392" y="520"/>
                    <a:pt x="434" y="496"/>
                    <a:pt x="466" y="463"/>
                  </a:cubicBezTo>
                  <a:lnTo>
                    <a:pt x="508" y="408"/>
                  </a:lnTo>
                  <a:cubicBezTo>
                    <a:pt x="524" y="380"/>
                    <a:pt x="535" y="350"/>
                    <a:pt x="541" y="319"/>
                  </a:cubicBezTo>
                  <a:lnTo>
                    <a:pt x="541" y="319"/>
                  </a:lnTo>
                  <a:cubicBezTo>
                    <a:pt x="572" y="224"/>
                    <a:pt x="534" y="116"/>
                    <a:pt x="447" y="63"/>
                  </a:cubicBezTo>
                  <a:lnTo>
                    <a:pt x="447" y="63"/>
                  </a:lnTo>
                  <a:cubicBezTo>
                    <a:pt x="436" y="53"/>
                    <a:pt x="423" y="44"/>
                    <a:pt x="409" y="37"/>
                  </a:cubicBezTo>
                  <a:cubicBezTo>
                    <a:pt x="381" y="17"/>
                    <a:pt x="346" y="6"/>
                    <a:pt x="311" y="6"/>
                  </a:cubicBezTo>
                  <a:cubicBezTo>
                    <a:pt x="295" y="2"/>
                    <a:pt x="279" y="0"/>
                    <a:pt x="2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35"/>
            <p:cNvSpPr/>
            <p:nvPr/>
          </p:nvSpPr>
          <p:spPr>
            <a:xfrm>
              <a:off x="6078100" y="4666375"/>
              <a:ext cx="14475" cy="14475"/>
            </a:xfrm>
            <a:custGeom>
              <a:rect b="b" l="l" r="r" t="t"/>
              <a:pathLst>
                <a:path extrusionOk="0" h="579" w="579">
                  <a:moveTo>
                    <a:pt x="289" y="0"/>
                  </a:moveTo>
                  <a:cubicBezTo>
                    <a:pt x="251" y="0"/>
                    <a:pt x="214" y="9"/>
                    <a:pt x="179" y="27"/>
                  </a:cubicBezTo>
                  <a:cubicBezTo>
                    <a:pt x="73" y="73"/>
                    <a:pt x="5" y="176"/>
                    <a:pt x="1" y="290"/>
                  </a:cubicBezTo>
                  <a:lnTo>
                    <a:pt x="12" y="367"/>
                  </a:lnTo>
                  <a:cubicBezTo>
                    <a:pt x="25" y="415"/>
                    <a:pt x="51" y="459"/>
                    <a:pt x="86" y="494"/>
                  </a:cubicBezTo>
                  <a:lnTo>
                    <a:pt x="146" y="540"/>
                  </a:lnTo>
                  <a:cubicBezTo>
                    <a:pt x="190" y="565"/>
                    <a:pt x="240" y="578"/>
                    <a:pt x="291" y="578"/>
                  </a:cubicBezTo>
                  <a:cubicBezTo>
                    <a:pt x="294" y="578"/>
                    <a:pt x="298" y="578"/>
                    <a:pt x="302" y="578"/>
                  </a:cubicBezTo>
                  <a:cubicBezTo>
                    <a:pt x="336" y="578"/>
                    <a:pt x="371" y="569"/>
                    <a:pt x="401" y="554"/>
                  </a:cubicBezTo>
                  <a:cubicBezTo>
                    <a:pt x="506" y="508"/>
                    <a:pt x="576" y="404"/>
                    <a:pt x="578" y="290"/>
                  </a:cubicBezTo>
                  <a:lnTo>
                    <a:pt x="567" y="213"/>
                  </a:lnTo>
                  <a:cubicBezTo>
                    <a:pt x="554" y="165"/>
                    <a:pt x="528" y="121"/>
                    <a:pt x="493" y="86"/>
                  </a:cubicBezTo>
                  <a:lnTo>
                    <a:pt x="436" y="40"/>
                  </a:lnTo>
                  <a:cubicBezTo>
                    <a:pt x="390" y="16"/>
                    <a:pt x="341" y="0"/>
                    <a:pt x="2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35"/>
            <p:cNvSpPr/>
            <p:nvPr/>
          </p:nvSpPr>
          <p:spPr>
            <a:xfrm>
              <a:off x="6101825" y="4675875"/>
              <a:ext cx="15125" cy="15075"/>
            </a:xfrm>
            <a:custGeom>
              <a:rect b="b" l="l" r="r" t="t"/>
              <a:pathLst>
                <a:path extrusionOk="0" h="603" w="605">
                  <a:moveTo>
                    <a:pt x="301" y="0"/>
                  </a:moveTo>
                  <a:cubicBezTo>
                    <a:pt x="137" y="2"/>
                    <a:pt x="5" y="136"/>
                    <a:pt x="1" y="301"/>
                  </a:cubicBezTo>
                  <a:lnTo>
                    <a:pt x="12" y="382"/>
                  </a:lnTo>
                  <a:cubicBezTo>
                    <a:pt x="25" y="433"/>
                    <a:pt x="51" y="477"/>
                    <a:pt x="88" y="514"/>
                  </a:cubicBezTo>
                  <a:lnTo>
                    <a:pt x="150" y="562"/>
                  </a:lnTo>
                  <a:cubicBezTo>
                    <a:pt x="196" y="589"/>
                    <a:pt x="249" y="602"/>
                    <a:pt x="301" y="602"/>
                  </a:cubicBezTo>
                  <a:cubicBezTo>
                    <a:pt x="305" y="602"/>
                    <a:pt x="309" y="602"/>
                    <a:pt x="313" y="602"/>
                  </a:cubicBezTo>
                  <a:cubicBezTo>
                    <a:pt x="349" y="602"/>
                    <a:pt x="384" y="593"/>
                    <a:pt x="418" y="576"/>
                  </a:cubicBezTo>
                  <a:cubicBezTo>
                    <a:pt x="490" y="549"/>
                    <a:pt x="550" y="490"/>
                    <a:pt x="576" y="417"/>
                  </a:cubicBezTo>
                  <a:cubicBezTo>
                    <a:pt x="596" y="380"/>
                    <a:pt x="604" y="341"/>
                    <a:pt x="604" y="301"/>
                  </a:cubicBezTo>
                  <a:lnTo>
                    <a:pt x="594" y="220"/>
                  </a:lnTo>
                  <a:cubicBezTo>
                    <a:pt x="578" y="169"/>
                    <a:pt x="552" y="125"/>
                    <a:pt x="514" y="88"/>
                  </a:cubicBezTo>
                  <a:lnTo>
                    <a:pt x="455" y="40"/>
                  </a:lnTo>
                  <a:cubicBezTo>
                    <a:pt x="409" y="13"/>
                    <a:pt x="356" y="0"/>
                    <a:pt x="3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35"/>
            <p:cNvSpPr/>
            <p:nvPr/>
          </p:nvSpPr>
          <p:spPr>
            <a:xfrm>
              <a:off x="6072975" y="4695800"/>
              <a:ext cx="72525" cy="33000"/>
            </a:xfrm>
            <a:custGeom>
              <a:rect b="b" l="l" r="r" t="t"/>
              <a:pathLst>
                <a:path extrusionOk="0" h="1320" w="2901">
                  <a:moveTo>
                    <a:pt x="2811" y="1"/>
                  </a:moveTo>
                  <a:cubicBezTo>
                    <a:pt x="2794" y="1"/>
                    <a:pt x="2777" y="7"/>
                    <a:pt x="2762" y="22"/>
                  </a:cubicBezTo>
                  <a:cubicBezTo>
                    <a:pt x="2615" y="178"/>
                    <a:pt x="2512" y="350"/>
                    <a:pt x="2329" y="475"/>
                  </a:cubicBezTo>
                  <a:cubicBezTo>
                    <a:pt x="2143" y="604"/>
                    <a:pt x="1932" y="699"/>
                    <a:pt x="1726" y="795"/>
                  </a:cubicBezTo>
                  <a:cubicBezTo>
                    <a:pt x="1323" y="981"/>
                    <a:pt x="871" y="1159"/>
                    <a:pt x="417" y="1159"/>
                  </a:cubicBezTo>
                  <a:cubicBezTo>
                    <a:pt x="306" y="1159"/>
                    <a:pt x="195" y="1148"/>
                    <a:pt x="85" y="1125"/>
                  </a:cubicBezTo>
                  <a:cubicBezTo>
                    <a:pt x="80" y="1123"/>
                    <a:pt x="75" y="1123"/>
                    <a:pt x="70" y="1123"/>
                  </a:cubicBezTo>
                  <a:cubicBezTo>
                    <a:pt x="18" y="1123"/>
                    <a:pt x="0" y="1203"/>
                    <a:pt x="59" y="1221"/>
                  </a:cubicBezTo>
                  <a:lnTo>
                    <a:pt x="56" y="1221"/>
                  </a:lnTo>
                  <a:cubicBezTo>
                    <a:pt x="234" y="1290"/>
                    <a:pt x="413" y="1319"/>
                    <a:pt x="590" y="1319"/>
                  </a:cubicBezTo>
                  <a:cubicBezTo>
                    <a:pt x="1007" y="1319"/>
                    <a:pt x="1421" y="1161"/>
                    <a:pt x="1813" y="993"/>
                  </a:cubicBezTo>
                  <a:cubicBezTo>
                    <a:pt x="2053" y="890"/>
                    <a:pt x="2299" y="787"/>
                    <a:pt x="2512" y="635"/>
                  </a:cubicBezTo>
                  <a:cubicBezTo>
                    <a:pt x="2692" y="505"/>
                    <a:pt x="2901" y="317"/>
                    <a:pt x="2890" y="75"/>
                  </a:cubicBezTo>
                  <a:cubicBezTo>
                    <a:pt x="2888" y="33"/>
                    <a:pt x="2850" y="1"/>
                    <a:pt x="28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35"/>
            <p:cNvSpPr/>
            <p:nvPr/>
          </p:nvSpPr>
          <p:spPr>
            <a:xfrm>
              <a:off x="6134175" y="4689975"/>
              <a:ext cx="19675" cy="15300"/>
            </a:xfrm>
            <a:custGeom>
              <a:rect b="b" l="l" r="r" t="t"/>
              <a:pathLst>
                <a:path extrusionOk="0" h="612" w="787">
                  <a:moveTo>
                    <a:pt x="393" y="1"/>
                  </a:moveTo>
                  <a:cubicBezTo>
                    <a:pt x="0" y="1"/>
                    <a:pt x="0" y="611"/>
                    <a:pt x="393" y="611"/>
                  </a:cubicBezTo>
                  <a:cubicBezTo>
                    <a:pt x="786" y="611"/>
                    <a:pt x="786" y="1"/>
                    <a:pt x="3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32" name="Google Shape;532;p35"/>
          <p:cNvGrpSpPr/>
          <p:nvPr/>
        </p:nvGrpSpPr>
        <p:grpSpPr>
          <a:xfrm>
            <a:off x="5572131" y="1013387"/>
            <a:ext cx="758143" cy="611790"/>
            <a:chOff x="7514750" y="4210883"/>
            <a:chExt cx="953999" cy="769838"/>
          </a:xfrm>
        </p:grpSpPr>
        <p:sp>
          <p:nvSpPr>
            <p:cNvPr id="533" name="Google Shape;533;p35"/>
            <p:cNvSpPr/>
            <p:nvPr/>
          </p:nvSpPr>
          <p:spPr>
            <a:xfrm>
              <a:off x="8024561" y="4469182"/>
              <a:ext cx="243136" cy="460933"/>
            </a:xfrm>
            <a:custGeom>
              <a:rect b="b" l="l" r="r" t="t"/>
              <a:pathLst>
                <a:path extrusionOk="0" h="6385" w="3368">
                  <a:moveTo>
                    <a:pt x="2453" y="0"/>
                  </a:moveTo>
                  <a:cubicBezTo>
                    <a:pt x="1997" y="0"/>
                    <a:pt x="1513" y="355"/>
                    <a:pt x="1213" y="747"/>
                  </a:cubicBezTo>
                  <a:cubicBezTo>
                    <a:pt x="554" y="1606"/>
                    <a:pt x="225" y="2680"/>
                    <a:pt x="102" y="3754"/>
                  </a:cubicBezTo>
                  <a:cubicBezTo>
                    <a:pt x="1" y="4626"/>
                    <a:pt x="29" y="5506"/>
                    <a:pt x="82" y="6385"/>
                  </a:cubicBezTo>
                  <a:cubicBezTo>
                    <a:pt x="480" y="6365"/>
                    <a:pt x="879" y="6352"/>
                    <a:pt x="1279" y="6347"/>
                  </a:cubicBezTo>
                  <a:lnTo>
                    <a:pt x="1677" y="6341"/>
                  </a:lnTo>
                  <a:cubicBezTo>
                    <a:pt x="2537" y="4946"/>
                    <a:pt x="3021" y="3326"/>
                    <a:pt x="3273" y="1698"/>
                  </a:cubicBezTo>
                  <a:cubicBezTo>
                    <a:pt x="3361" y="1132"/>
                    <a:pt x="3368" y="435"/>
                    <a:pt x="2884" y="126"/>
                  </a:cubicBezTo>
                  <a:cubicBezTo>
                    <a:pt x="2748" y="39"/>
                    <a:pt x="2602" y="0"/>
                    <a:pt x="24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35"/>
            <p:cNvSpPr/>
            <p:nvPr/>
          </p:nvSpPr>
          <p:spPr>
            <a:xfrm>
              <a:off x="7780773" y="4269286"/>
              <a:ext cx="284790" cy="657651"/>
            </a:xfrm>
            <a:custGeom>
              <a:rect b="b" l="l" r="r" t="t"/>
              <a:pathLst>
                <a:path extrusionOk="0" h="9110" w="3945">
                  <a:moveTo>
                    <a:pt x="787" y="0"/>
                  </a:moveTo>
                  <a:cubicBezTo>
                    <a:pt x="685" y="0"/>
                    <a:pt x="588" y="26"/>
                    <a:pt x="521" y="101"/>
                  </a:cubicBezTo>
                  <a:cubicBezTo>
                    <a:pt x="466" y="158"/>
                    <a:pt x="444" y="237"/>
                    <a:pt x="424" y="316"/>
                  </a:cubicBezTo>
                  <a:cubicBezTo>
                    <a:pt x="0" y="1964"/>
                    <a:pt x="727" y="3663"/>
                    <a:pt x="1439" y="5207"/>
                  </a:cubicBezTo>
                  <a:lnTo>
                    <a:pt x="3207" y="9053"/>
                  </a:lnTo>
                  <a:lnTo>
                    <a:pt x="3945" y="9110"/>
                  </a:lnTo>
                  <a:cubicBezTo>
                    <a:pt x="3938" y="7406"/>
                    <a:pt x="3804" y="5706"/>
                    <a:pt x="3538" y="4021"/>
                  </a:cubicBezTo>
                  <a:cubicBezTo>
                    <a:pt x="3409" y="3193"/>
                    <a:pt x="3242" y="2357"/>
                    <a:pt x="2851" y="1617"/>
                  </a:cubicBezTo>
                  <a:cubicBezTo>
                    <a:pt x="2460" y="874"/>
                    <a:pt x="1810" y="233"/>
                    <a:pt x="997" y="29"/>
                  </a:cubicBezTo>
                  <a:cubicBezTo>
                    <a:pt x="930" y="13"/>
                    <a:pt x="857" y="0"/>
                    <a:pt x="7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35"/>
            <p:cNvSpPr/>
            <p:nvPr/>
          </p:nvSpPr>
          <p:spPr>
            <a:xfrm>
              <a:off x="8003842" y="4210883"/>
              <a:ext cx="185889" cy="717641"/>
            </a:xfrm>
            <a:custGeom>
              <a:rect b="b" l="l" r="r" t="t"/>
              <a:pathLst>
                <a:path extrusionOk="0" h="9941" w="2575">
                  <a:moveTo>
                    <a:pt x="980" y="0"/>
                  </a:moveTo>
                  <a:cubicBezTo>
                    <a:pt x="972" y="0"/>
                    <a:pt x="964" y="0"/>
                    <a:pt x="956" y="1"/>
                  </a:cubicBezTo>
                  <a:cubicBezTo>
                    <a:pt x="764" y="14"/>
                    <a:pt x="635" y="196"/>
                    <a:pt x="554" y="368"/>
                  </a:cubicBezTo>
                  <a:cubicBezTo>
                    <a:pt x="229" y="1044"/>
                    <a:pt x="198" y="1819"/>
                    <a:pt x="176" y="2571"/>
                  </a:cubicBezTo>
                  <a:cubicBezTo>
                    <a:pt x="125" y="4268"/>
                    <a:pt x="73" y="5966"/>
                    <a:pt x="20" y="7666"/>
                  </a:cubicBezTo>
                  <a:cubicBezTo>
                    <a:pt x="7" y="8129"/>
                    <a:pt x="0" y="8621"/>
                    <a:pt x="235" y="9023"/>
                  </a:cubicBezTo>
                  <a:lnTo>
                    <a:pt x="892" y="9941"/>
                  </a:lnTo>
                  <a:cubicBezTo>
                    <a:pt x="1039" y="9936"/>
                    <a:pt x="1188" y="9932"/>
                    <a:pt x="1338" y="9930"/>
                  </a:cubicBezTo>
                  <a:cubicBezTo>
                    <a:pt x="2295" y="7470"/>
                    <a:pt x="2574" y="4797"/>
                    <a:pt x="2141" y="2193"/>
                  </a:cubicBezTo>
                  <a:cubicBezTo>
                    <a:pt x="2023" y="1492"/>
                    <a:pt x="1841" y="772"/>
                    <a:pt x="1375" y="236"/>
                  </a:cubicBezTo>
                  <a:cubicBezTo>
                    <a:pt x="1271" y="115"/>
                    <a:pt x="1135" y="0"/>
                    <a:pt x="9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35"/>
            <p:cNvSpPr/>
            <p:nvPr/>
          </p:nvSpPr>
          <p:spPr>
            <a:xfrm>
              <a:off x="7731322" y="4624175"/>
              <a:ext cx="309839" cy="312799"/>
            </a:xfrm>
            <a:custGeom>
              <a:rect b="b" l="l" r="r" t="t"/>
              <a:pathLst>
                <a:path extrusionOk="0" h="4333" w="4292">
                  <a:moveTo>
                    <a:pt x="415" y="0"/>
                  </a:moveTo>
                  <a:cubicBezTo>
                    <a:pt x="382" y="0"/>
                    <a:pt x="350" y="5"/>
                    <a:pt x="318" y="17"/>
                  </a:cubicBezTo>
                  <a:cubicBezTo>
                    <a:pt x="171" y="72"/>
                    <a:pt x="112" y="245"/>
                    <a:pt x="90" y="401"/>
                  </a:cubicBezTo>
                  <a:cubicBezTo>
                    <a:pt x="0" y="1073"/>
                    <a:pt x="268" y="1756"/>
                    <a:pt x="679" y="2299"/>
                  </a:cubicBezTo>
                  <a:cubicBezTo>
                    <a:pt x="1089" y="2841"/>
                    <a:pt x="1630" y="3265"/>
                    <a:pt x="2165" y="3684"/>
                  </a:cubicBezTo>
                  <a:lnTo>
                    <a:pt x="2996" y="4332"/>
                  </a:lnTo>
                  <a:cubicBezTo>
                    <a:pt x="3211" y="4306"/>
                    <a:pt x="3426" y="4286"/>
                    <a:pt x="3641" y="4269"/>
                  </a:cubicBezTo>
                  <a:cubicBezTo>
                    <a:pt x="3841" y="4253"/>
                    <a:pt x="4039" y="4242"/>
                    <a:pt x="4239" y="4233"/>
                  </a:cubicBezTo>
                  <a:lnTo>
                    <a:pt x="4291" y="4174"/>
                  </a:lnTo>
                  <a:cubicBezTo>
                    <a:pt x="3859" y="2307"/>
                    <a:pt x="2436" y="702"/>
                    <a:pt x="632" y="50"/>
                  </a:cubicBezTo>
                  <a:cubicBezTo>
                    <a:pt x="563" y="24"/>
                    <a:pt x="488" y="0"/>
                    <a:pt x="4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35"/>
            <p:cNvSpPr/>
            <p:nvPr/>
          </p:nvSpPr>
          <p:spPr>
            <a:xfrm>
              <a:off x="7514750" y="4638613"/>
              <a:ext cx="106264" cy="330053"/>
            </a:xfrm>
            <a:custGeom>
              <a:rect b="b" l="l" r="r" t="t"/>
              <a:pathLst>
                <a:path extrusionOk="0" h="4572" w="1472">
                  <a:moveTo>
                    <a:pt x="262" y="0"/>
                  </a:moveTo>
                  <a:cubicBezTo>
                    <a:pt x="250" y="0"/>
                    <a:pt x="237" y="4"/>
                    <a:pt x="226" y="12"/>
                  </a:cubicBezTo>
                  <a:cubicBezTo>
                    <a:pt x="206" y="32"/>
                    <a:pt x="193" y="61"/>
                    <a:pt x="193" y="91"/>
                  </a:cubicBezTo>
                  <a:cubicBezTo>
                    <a:pt x="0" y="1587"/>
                    <a:pt x="428" y="3155"/>
                    <a:pt x="1357" y="4343"/>
                  </a:cubicBezTo>
                  <a:lnTo>
                    <a:pt x="1346" y="4571"/>
                  </a:lnTo>
                  <a:cubicBezTo>
                    <a:pt x="1410" y="3776"/>
                    <a:pt x="1471" y="2973"/>
                    <a:pt x="1359" y="2182"/>
                  </a:cubicBezTo>
                  <a:cubicBezTo>
                    <a:pt x="1245" y="1391"/>
                    <a:pt x="938" y="603"/>
                    <a:pt x="360" y="52"/>
                  </a:cubicBezTo>
                  <a:cubicBezTo>
                    <a:pt x="333" y="26"/>
                    <a:pt x="296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35"/>
            <p:cNvSpPr/>
            <p:nvPr/>
          </p:nvSpPr>
          <p:spPr>
            <a:xfrm>
              <a:off x="8176666" y="4630600"/>
              <a:ext cx="145607" cy="350122"/>
            </a:xfrm>
            <a:custGeom>
              <a:rect b="b" l="l" r="r" t="t"/>
              <a:pathLst>
                <a:path extrusionOk="0" h="4850" w="2017">
                  <a:moveTo>
                    <a:pt x="1887" y="0"/>
                  </a:moveTo>
                  <a:cubicBezTo>
                    <a:pt x="1384" y="470"/>
                    <a:pt x="870" y="951"/>
                    <a:pt x="540" y="1555"/>
                  </a:cubicBezTo>
                  <a:cubicBezTo>
                    <a:pt x="0" y="2541"/>
                    <a:pt x="7" y="3727"/>
                    <a:pt x="77" y="4849"/>
                  </a:cubicBezTo>
                  <a:lnTo>
                    <a:pt x="514" y="4777"/>
                  </a:lnTo>
                  <a:cubicBezTo>
                    <a:pt x="1212" y="3569"/>
                    <a:pt x="1693" y="2245"/>
                    <a:pt x="1930" y="868"/>
                  </a:cubicBezTo>
                  <a:cubicBezTo>
                    <a:pt x="1981" y="578"/>
                    <a:pt x="2016" y="264"/>
                    <a:pt x="18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35"/>
            <p:cNvSpPr/>
            <p:nvPr/>
          </p:nvSpPr>
          <p:spPr>
            <a:xfrm>
              <a:off x="8367683" y="4462179"/>
              <a:ext cx="101066" cy="466203"/>
            </a:xfrm>
            <a:custGeom>
              <a:rect b="b" l="l" r="r" t="t"/>
              <a:pathLst>
                <a:path extrusionOk="0" h="6458" w="1400">
                  <a:moveTo>
                    <a:pt x="180" y="1"/>
                  </a:moveTo>
                  <a:cubicBezTo>
                    <a:pt x="177" y="1"/>
                    <a:pt x="175" y="1"/>
                    <a:pt x="172" y="1"/>
                  </a:cubicBezTo>
                  <a:cubicBezTo>
                    <a:pt x="38" y="10"/>
                    <a:pt x="0" y="188"/>
                    <a:pt x="0" y="324"/>
                  </a:cubicBezTo>
                  <a:cubicBezTo>
                    <a:pt x="18" y="2386"/>
                    <a:pt x="246" y="4442"/>
                    <a:pt x="679" y="6458"/>
                  </a:cubicBezTo>
                  <a:cubicBezTo>
                    <a:pt x="752" y="6453"/>
                    <a:pt x="824" y="6451"/>
                    <a:pt x="896" y="6449"/>
                  </a:cubicBezTo>
                  <a:cubicBezTo>
                    <a:pt x="1254" y="5537"/>
                    <a:pt x="1399" y="4558"/>
                    <a:pt x="1318" y="3583"/>
                  </a:cubicBezTo>
                  <a:cubicBezTo>
                    <a:pt x="1221" y="2423"/>
                    <a:pt x="806" y="1316"/>
                    <a:pt x="396" y="227"/>
                  </a:cubicBezTo>
                  <a:cubicBezTo>
                    <a:pt x="357" y="122"/>
                    <a:pt x="289" y="1"/>
                    <a:pt x="1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40" name="Google Shape;540;p35"/>
          <p:cNvGrpSpPr/>
          <p:nvPr/>
        </p:nvGrpSpPr>
        <p:grpSpPr>
          <a:xfrm>
            <a:off x="6838262" y="1042713"/>
            <a:ext cx="890185" cy="675108"/>
            <a:chOff x="4725044" y="4077175"/>
            <a:chExt cx="398900" cy="347475"/>
          </a:xfrm>
        </p:grpSpPr>
        <p:sp>
          <p:nvSpPr>
            <p:cNvPr id="541" name="Google Shape;541;p35"/>
            <p:cNvSpPr/>
            <p:nvPr/>
          </p:nvSpPr>
          <p:spPr>
            <a:xfrm>
              <a:off x="4725044" y="4077175"/>
              <a:ext cx="398900" cy="297393"/>
            </a:xfrm>
            <a:custGeom>
              <a:rect b="b" l="l" r="r" t="t"/>
              <a:pathLst>
                <a:path extrusionOk="0" h="9319" w="15956">
                  <a:moveTo>
                    <a:pt x="7919" y="1"/>
                  </a:moveTo>
                  <a:cubicBezTo>
                    <a:pt x="6674" y="1"/>
                    <a:pt x="5425" y="185"/>
                    <a:pt x="4303" y="548"/>
                  </a:cubicBezTo>
                  <a:cubicBezTo>
                    <a:pt x="3756" y="724"/>
                    <a:pt x="3235" y="939"/>
                    <a:pt x="2783" y="1211"/>
                  </a:cubicBezTo>
                  <a:cubicBezTo>
                    <a:pt x="1975" y="1692"/>
                    <a:pt x="1329" y="2406"/>
                    <a:pt x="932" y="3258"/>
                  </a:cubicBezTo>
                  <a:cubicBezTo>
                    <a:pt x="0" y="5237"/>
                    <a:pt x="795" y="7718"/>
                    <a:pt x="3444" y="8773"/>
                  </a:cubicBezTo>
                  <a:cubicBezTo>
                    <a:pt x="4426" y="9163"/>
                    <a:pt x="5521" y="9318"/>
                    <a:pt x="6649" y="9318"/>
                  </a:cubicBezTo>
                  <a:cubicBezTo>
                    <a:pt x="8094" y="9318"/>
                    <a:pt x="9592" y="9063"/>
                    <a:pt x="10975" y="8718"/>
                  </a:cubicBezTo>
                  <a:lnTo>
                    <a:pt x="10975" y="8718"/>
                  </a:lnTo>
                  <a:lnTo>
                    <a:pt x="9264" y="9159"/>
                  </a:lnTo>
                  <a:cubicBezTo>
                    <a:pt x="9282" y="9159"/>
                    <a:pt x="9301" y="9159"/>
                    <a:pt x="9319" y="9159"/>
                  </a:cubicBezTo>
                  <a:cubicBezTo>
                    <a:pt x="12107" y="9159"/>
                    <a:pt x="14699" y="7684"/>
                    <a:pt x="15325" y="5847"/>
                  </a:cubicBezTo>
                  <a:cubicBezTo>
                    <a:pt x="15956" y="3998"/>
                    <a:pt x="14658" y="1956"/>
                    <a:pt x="12336" y="888"/>
                  </a:cubicBezTo>
                  <a:cubicBezTo>
                    <a:pt x="11043" y="293"/>
                    <a:pt x="9484" y="1"/>
                    <a:pt x="79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35"/>
            <p:cNvSpPr/>
            <p:nvPr/>
          </p:nvSpPr>
          <p:spPr>
            <a:xfrm>
              <a:off x="4913100" y="4172025"/>
              <a:ext cx="21550" cy="252625"/>
            </a:xfrm>
            <a:custGeom>
              <a:rect b="b" l="l" r="r" t="t"/>
              <a:pathLst>
                <a:path extrusionOk="0" h="10105" w="862">
                  <a:moveTo>
                    <a:pt x="647" y="1"/>
                  </a:moveTo>
                  <a:cubicBezTo>
                    <a:pt x="568" y="1"/>
                    <a:pt x="488" y="21"/>
                    <a:pt x="479" y="59"/>
                  </a:cubicBezTo>
                  <a:cubicBezTo>
                    <a:pt x="398" y="424"/>
                    <a:pt x="398" y="795"/>
                    <a:pt x="378" y="1162"/>
                  </a:cubicBezTo>
                  <a:cubicBezTo>
                    <a:pt x="358" y="1520"/>
                    <a:pt x="339" y="1878"/>
                    <a:pt x="319" y="2236"/>
                  </a:cubicBezTo>
                  <a:cubicBezTo>
                    <a:pt x="246" y="3531"/>
                    <a:pt x="222" y="4827"/>
                    <a:pt x="174" y="6123"/>
                  </a:cubicBezTo>
                  <a:cubicBezTo>
                    <a:pt x="150" y="6771"/>
                    <a:pt x="125" y="7421"/>
                    <a:pt x="101" y="8071"/>
                  </a:cubicBezTo>
                  <a:cubicBezTo>
                    <a:pt x="90" y="8394"/>
                    <a:pt x="77" y="8717"/>
                    <a:pt x="66" y="9039"/>
                  </a:cubicBezTo>
                  <a:cubicBezTo>
                    <a:pt x="60" y="9200"/>
                    <a:pt x="53" y="9362"/>
                    <a:pt x="42" y="9523"/>
                  </a:cubicBezTo>
                  <a:cubicBezTo>
                    <a:pt x="33" y="9685"/>
                    <a:pt x="0" y="9848"/>
                    <a:pt x="55" y="10008"/>
                  </a:cubicBezTo>
                  <a:cubicBezTo>
                    <a:pt x="71" y="10056"/>
                    <a:pt x="145" y="10096"/>
                    <a:pt x="290" y="10105"/>
                  </a:cubicBezTo>
                  <a:cubicBezTo>
                    <a:pt x="298" y="10105"/>
                    <a:pt x="306" y="10105"/>
                    <a:pt x="315" y="10105"/>
                  </a:cubicBezTo>
                  <a:cubicBezTo>
                    <a:pt x="430" y="10105"/>
                    <a:pt x="568" y="10077"/>
                    <a:pt x="587" y="10034"/>
                  </a:cubicBezTo>
                  <a:cubicBezTo>
                    <a:pt x="661" y="9845"/>
                    <a:pt x="639" y="9659"/>
                    <a:pt x="639" y="9470"/>
                  </a:cubicBezTo>
                  <a:cubicBezTo>
                    <a:pt x="639" y="9290"/>
                    <a:pt x="644" y="9112"/>
                    <a:pt x="650" y="8932"/>
                  </a:cubicBezTo>
                  <a:cubicBezTo>
                    <a:pt x="659" y="8569"/>
                    <a:pt x="668" y="8205"/>
                    <a:pt x="679" y="7843"/>
                  </a:cubicBezTo>
                  <a:cubicBezTo>
                    <a:pt x="712" y="6547"/>
                    <a:pt x="747" y="5253"/>
                    <a:pt x="784" y="3958"/>
                  </a:cubicBezTo>
                  <a:cubicBezTo>
                    <a:pt x="802" y="3307"/>
                    <a:pt x="826" y="2657"/>
                    <a:pt x="833" y="2007"/>
                  </a:cubicBezTo>
                  <a:cubicBezTo>
                    <a:pt x="835" y="1684"/>
                    <a:pt x="846" y="1366"/>
                    <a:pt x="841" y="1041"/>
                  </a:cubicBezTo>
                  <a:cubicBezTo>
                    <a:pt x="835" y="714"/>
                    <a:pt x="861" y="384"/>
                    <a:pt x="809" y="59"/>
                  </a:cubicBezTo>
                  <a:cubicBezTo>
                    <a:pt x="802" y="20"/>
                    <a:pt x="725" y="1"/>
                    <a:pt x="6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35"/>
            <p:cNvSpPr/>
            <p:nvPr/>
          </p:nvSpPr>
          <p:spPr>
            <a:xfrm>
              <a:off x="4796700" y="4226125"/>
              <a:ext cx="220125" cy="95400"/>
            </a:xfrm>
            <a:custGeom>
              <a:rect b="b" l="l" r="r" t="t"/>
              <a:pathLst>
                <a:path extrusionOk="0" h="3816" w="8805">
                  <a:moveTo>
                    <a:pt x="303" y="1"/>
                  </a:moveTo>
                  <a:cubicBezTo>
                    <a:pt x="152" y="1"/>
                    <a:pt x="1" y="117"/>
                    <a:pt x="108" y="217"/>
                  </a:cubicBezTo>
                  <a:cubicBezTo>
                    <a:pt x="429" y="515"/>
                    <a:pt x="795" y="792"/>
                    <a:pt x="1142" y="1078"/>
                  </a:cubicBezTo>
                  <a:lnTo>
                    <a:pt x="2150" y="1908"/>
                  </a:lnTo>
                  <a:cubicBezTo>
                    <a:pt x="2752" y="2402"/>
                    <a:pt x="3339" y="2905"/>
                    <a:pt x="3956" y="3390"/>
                  </a:cubicBezTo>
                  <a:cubicBezTo>
                    <a:pt x="4186" y="3570"/>
                    <a:pt x="4498" y="3759"/>
                    <a:pt x="4856" y="3805"/>
                  </a:cubicBezTo>
                  <a:cubicBezTo>
                    <a:pt x="4906" y="3812"/>
                    <a:pt x="4956" y="3816"/>
                    <a:pt x="5006" y="3816"/>
                  </a:cubicBezTo>
                  <a:cubicBezTo>
                    <a:pt x="5128" y="3816"/>
                    <a:pt x="5250" y="3795"/>
                    <a:pt x="5366" y="3752"/>
                  </a:cubicBezTo>
                  <a:cubicBezTo>
                    <a:pt x="5541" y="3687"/>
                    <a:pt x="5649" y="3570"/>
                    <a:pt x="5752" y="3458"/>
                  </a:cubicBezTo>
                  <a:cubicBezTo>
                    <a:pt x="6266" y="2911"/>
                    <a:pt x="6778" y="2362"/>
                    <a:pt x="7283" y="1813"/>
                  </a:cubicBezTo>
                  <a:cubicBezTo>
                    <a:pt x="7790" y="1264"/>
                    <a:pt x="8315" y="722"/>
                    <a:pt x="8765" y="151"/>
                  </a:cubicBezTo>
                  <a:lnTo>
                    <a:pt x="8765" y="149"/>
                  </a:lnTo>
                  <a:cubicBezTo>
                    <a:pt x="8804" y="99"/>
                    <a:pt x="8748" y="59"/>
                    <a:pt x="8685" y="59"/>
                  </a:cubicBezTo>
                  <a:cubicBezTo>
                    <a:pt x="8657" y="59"/>
                    <a:pt x="8627" y="67"/>
                    <a:pt x="8605" y="87"/>
                  </a:cubicBezTo>
                  <a:cubicBezTo>
                    <a:pt x="7988" y="636"/>
                    <a:pt x="7445" y="1227"/>
                    <a:pt x="6885" y="1802"/>
                  </a:cubicBezTo>
                  <a:cubicBezTo>
                    <a:pt x="6383" y="2318"/>
                    <a:pt x="5888" y="2839"/>
                    <a:pt x="5388" y="3357"/>
                  </a:cubicBezTo>
                  <a:cubicBezTo>
                    <a:pt x="5306" y="3441"/>
                    <a:pt x="5216" y="3535"/>
                    <a:pt x="5054" y="3546"/>
                  </a:cubicBezTo>
                  <a:cubicBezTo>
                    <a:pt x="5039" y="3547"/>
                    <a:pt x="5025" y="3548"/>
                    <a:pt x="5010" y="3548"/>
                  </a:cubicBezTo>
                  <a:cubicBezTo>
                    <a:pt x="4878" y="3548"/>
                    <a:pt x="4748" y="3497"/>
                    <a:pt x="4643" y="3447"/>
                  </a:cubicBezTo>
                  <a:cubicBezTo>
                    <a:pt x="4322" y="3300"/>
                    <a:pt x="4096" y="3065"/>
                    <a:pt x="3855" y="2865"/>
                  </a:cubicBezTo>
                  <a:lnTo>
                    <a:pt x="2150" y="1453"/>
                  </a:lnTo>
                  <a:lnTo>
                    <a:pt x="1301" y="746"/>
                  </a:lnTo>
                  <a:cubicBezTo>
                    <a:pt x="1017" y="511"/>
                    <a:pt x="743" y="267"/>
                    <a:pt x="442" y="43"/>
                  </a:cubicBezTo>
                  <a:cubicBezTo>
                    <a:pt x="402" y="13"/>
                    <a:pt x="352" y="1"/>
                    <a:pt x="3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35"/>
            <p:cNvSpPr/>
            <p:nvPr/>
          </p:nvSpPr>
          <p:spPr>
            <a:xfrm>
              <a:off x="4891150" y="4191050"/>
              <a:ext cx="85575" cy="46575"/>
            </a:xfrm>
            <a:custGeom>
              <a:rect b="b" l="l" r="r" t="t"/>
              <a:pathLst>
                <a:path extrusionOk="0" h="1863" w="3423">
                  <a:moveTo>
                    <a:pt x="3315" y="0"/>
                  </a:moveTo>
                  <a:cubicBezTo>
                    <a:pt x="3297" y="0"/>
                    <a:pt x="3278" y="4"/>
                    <a:pt x="3261" y="14"/>
                  </a:cubicBezTo>
                  <a:cubicBezTo>
                    <a:pt x="3208" y="49"/>
                    <a:pt x="3147" y="69"/>
                    <a:pt x="3099" y="104"/>
                  </a:cubicBezTo>
                  <a:cubicBezTo>
                    <a:pt x="3050" y="137"/>
                    <a:pt x="3009" y="172"/>
                    <a:pt x="2960" y="205"/>
                  </a:cubicBezTo>
                  <a:cubicBezTo>
                    <a:pt x="2870" y="269"/>
                    <a:pt x="2785" y="335"/>
                    <a:pt x="2701" y="401"/>
                  </a:cubicBezTo>
                  <a:cubicBezTo>
                    <a:pt x="2536" y="537"/>
                    <a:pt x="2374" y="673"/>
                    <a:pt x="2211" y="809"/>
                  </a:cubicBezTo>
                  <a:cubicBezTo>
                    <a:pt x="1942" y="1039"/>
                    <a:pt x="1669" y="1266"/>
                    <a:pt x="1405" y="1499"/>
                  </a:cubicBezTo>
                  <a:lnTo>
                    <a:pt x="1405" y="1499"/>
                  </a:lnTo>
                  <a:lnTo>
                    <a:pt x="920" y="1104"/>
                  </a:lnTo>
                  <a:lnTo>
                    <a:pt x="602" y="844"/>
                  </a:lnTo>
                  <a:cubicBezTo>
                    <a:pt x="551" y="803"/>
                    <a:pt x="503" y="761"/>
                    <a:pt x="450" y="721"/>
                  </a:cubicBezTo>
                  <a:cubicBezTo>
                    <a:pt x="386" y="673"/>
                    <a:pt x="323" y="656"/>
                    <a:pt x="239" y="627"/>
                  </a:cubicBezTo>
                  <a:cubicBezTo>
                    <a:pt x="219" y="621"/>
                    <a:pt x="197" y="618"/>
                    <a:pt x="175" y="618"/>
                  </a:cubicBezTo>
                  <a:cubicBezTo>
                    <a:pt x="85" y="618"/>
                    <a:pt x="0" y="669"/>
                    <a:pt x="31" y="737"/>
                  </a:cubicBezTo>
                  <a:cubicBezTo>
                    <a:pt x="55" y="794"/>
                    <a:pt x="66" y="847"/>
                    <a:pt x="121" y="895"/>
                  </a:cubicBezTo>
                  <a:cubicBezTo>
                    <a:pt x="176" y="941"/>
                    <a:pt x="235" y="985"/>
                    <a:pt x="290" y="1031"/>
                  </a:cubicBezTo>
                  <a:lnTo>
                    <a:pt x="610" y="1290"/>
                  </a:lnTo>
                  <a:lnTo>
                    <a:pt x="1269" y="1822"/>
                  </a:lnTo>
                  <a:cubicBezTo>
                    <a:pt x="1305" y="1851"/>
                    <a:pt x="1352" y="1863"/>
                    <a:pt x="1399" y="1863"/>
                  </a:cubicBezTo>
                  <a:cubicBezTo>
                    <a:pt x="1473" y="1863"/>
                    <a:pt x="1549" y="1833"/>
                    <a:pt x="1592" y="1793"/>
                  </a:cubicBezTo>
                  <a:cubicBezTo>
                    <a:pt x="1897" y="1512"/>
                    <a:pt x="2194" y="1224"/>
                    <a:pt x="2503" y="943"/>
                  </a:cubicBezTo>
                  <a:cubicBezTo>
                    <a:pt x="2659" y="803"/>
                    <a:pt x="2815" y="664"/>
                    <a:pt x="2971" y="524"/>
                  </a:cubicBezTo>
                  <a:cubicBezTo>
                    <a:pt x="3042" y="458"/>
                    <a:pt x="3110" y="390"/>
                    <a:pt x="3178" y="322"/>
                  </a:cubicBezTo>
                  <a:cubicBezTo>
                    <a:pt x="3215" y="284"/>
                    <a:pt x="3257" y="247"/>
                    <a:pt x="3294" y="208"/>
                  </a:cubicBezTo>
                  <a:cubicBezTo>
                    <a:pt x="3331" y="168"/>
                    <a:pt x="3351" y="124"/>
                    <a:pt x="3386" y="85"/>
                  </a:cubicBezTo>
                  <a:lnTo>
                    <a:pt x="3386" y="80"/>
                  </a:lnTo>
                  <a:cubicBezTo>
                    <a:pt x="3423" y="39"/>
                    <a:pt x="3371" y="0"/>
                    <a:pt x="33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35"/>
            <p:cNvSpPr/>
            <p:nvPr/>
          </p:nvSpPr>
          <p:spPr>
            <a:xfrm>
              <a:off x="5026525" y="4154875"/>
              <a:ext cx="7775" cy="6075"/>
            </a:xfrm>
            <a:custGeom>
              <a:rect b="b" l="l" r="r" t="t"/>
              <a:pathLst>
                <a:path extrusionOk="0" h="243" w="311">
                  <a:moveTo>
                    <a:pt x="157" y="1"/>
                  </a:moveTo>
                  <a:cubicBezTo>
                    <a:pt x="1" y="1"/>
                    <a:pt x="1" y="242"/>
                    <a:pt x="157" y="242"/>
                  </a:cubicBezTo>
                  <a:cubicBezTo>
                    <a:pt x="310" y="242"/>
                    <a:pt x="310" y="1"/>
                    <a:pt x="15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35"/>
            <p:cNvSpPr/>
            <p:nvPr/>
          </p:nvSpPr>
          <p:spPr>
            <a:xfrm>
              <a:off x="5002150" y="4132700"/>
              <a:ext cx="9075" cy="8975"/>
            </a:xfrm>
            <a:custGeom>
              <a:rect b="b" l="l" r="r" t="t"/>
              <a:pathLst>
                <a:path extrusionOk="0" h="359" w="363">
                  <a:moveTo>
                    <a:pt x="207" y="1"/>
                  </a:moveTo>
                  <a:cubicBezTo>
                    <a:pt x="150" y="1"/>
                    <a:pt x="99" y="29"/>
                    <a:pt x="73" y="77"/>
                  </a:cubicBezTo>
                  <a:lnTo>
                    <a:pt x="22" y="143"/>
                  </a:lnTo>
                  <a:cubicBezTo>
                    <a:pt x="11" y="159"/>
                    <a:pt x="7" y="178"/>
                    <a:pt x="5" y="196"/>
                  </a:cubicBezTo>
                  <a:cubicBezTo>
                    <a:pt x="1" y="216"/>
                    <a:pt x="3" y="236"/>
                    <a:pt x="9" y="253"/>
                  </a:cubicBezTo>
                  <a:lnTo>
                    <a:pt x="22" y="288"/>
                  </a:lnTo>
                  <a:lnTo>
                    <a:pt x="44" y="317"/>
                  </a:lnTo>
                  <a:cubicBezTo>
                    <a:pt x="58" y="330"/>
                    <a:pt x="73" y="341"/>
                    <a:pt x="91" y="345"/>
                  </a:cubicBezTo>
                  <a:cubicBezTo>
                    <a:pt x="102" y="352"/>
                    <a:pt x="115" y="356"/>
                    <a:pt x="128" y="356"/>
                  </a:cubicBezTo>
                  <a:cubicBezTo>
                    <a:pt x="135" y="358"/>
                    <a:pt x="142" y="359"/>
                    <a:pt x="149" y="359"/>
                  </a:cubicBezTo>
                  <a:cubicBezTo>
                    <a:pt x="160" y="359"/>
                    <a:pt x="172" y="357"/>
                    <a:pt x="183" y="354"/>
                  </a:cubicBezTo>
                  <a:lnTo>
                    <a:pt x="218" y="339"/>
                  </a:lnTo>
                  <a:lnTo>
                    <a:pt x="284" y="288"/>
                  </a:lnTo>
                  <a:cubicBezTo>
                    <a:pt x="332" y="262"/>
                    <a:pt x="361" y="211"/>
                    <a:pt x="361" y="157"/>
                  </a:cubicBezTo>
                  <a:cubicBezTo>
                    <a:pt x="363" y="135"/>
                    <a:pt x="356" y="115"/>
                    <a:pt x="347" y="95"/>
                  </a:cubicBezTo>
                  <a:cubicBezTo>
                    <a:pt x="341" y="77"/>
                    <a:pt x="330" y="60"/>
                    <a:pt x="315" y="47"/>
                  </a:cubicBezTo>
                  <a:cubicBezTo>
                    <a:pt x="297" y="27"/>
                    <a:pt x="273" y="14"/>
                    <a:pt x="246" y="5"/>
                  </a:cubicBezTo>
                  <a:lnTo>
                    <a:pt x="20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35"/>
            <p:cNvSpPr/>
            <p:nvPr/>
          </p:nvSpPr>
          <p:spPr>
            <a:xfrm>
              <a:off x="4996825" y="4178825"/>
              <a:ext cx="10300" cy="7975"/>
            </a:xfrm>
            <a:custGeom>
              <a:rect b="b" l="l" r="r" t="t"/>
              <a:pathLst>
                <a:path extrusionOk="0" h="319" w="412">
                  <a:moveTo>
                    <a:pt x="205" y="0"/>
                  </a:moveTo>
                  <a:cubicBezTo>
                    <a:pt x="0" y="0"/>
                    <a:pt x="0" y="319"/>
                    <a:pt x="205" y="319"/>
                  </a:cubicBezTo>
                  <a:cubicBezTo>
                    <a:pt x="411" y="319"/>
                    <a:pt x="411" y="0"/>
                    <a:pt x="20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36"/>
          <p:cNvSpPr txBox="1"/>
          <p:nvPr>
            <p:ph type="title"/>
          </p:nvPr>
        </p:nvSpPr>
        <p:spPr>
          <a:xfrm>
            <a:off x="719875" y="2764750"/>
            <a:ext cx="5072400" cy="50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Jessie</a:t>
            </a:r>
            <a:r>
              <a:rPr lang="en"/>
              <a:t>’s Interview</a:t>
            </a:r>
            <a:endParaRPr/>
          </a:p>
        </p:txBody>
      </p:sp>
      <p:grpSp>
        <p:nvGrpSpPr>
          <p:cNvPr id="553" name="Google Shape;553;p36"/>
          <p:cNvGrpSpPr/>
          <p:nvPr/>
        </p:nvGrpSpPr>
        <p:grpSpPr>
          <a:xfrm>
            <a:off x="7534058" y="4222440"/>
            <a:ext cx="798020" cy="643970"/>
            <a:chOff x="7514750" y="4210883"/>
            <a:chExt cx="953999" cy="769838"/>
          </a:xfrm>
        </p:grpSpPr>
        <p:sp>
          <p:nvSpPr>
            <p:cNvPr id="554" name="Google Shape;554;p36"/>
            <p:cNvSpPr/>
            <p:nvPr/>
          </p:nvSpPr>
          <p:spPr>
            <a:xfrm>
              <a:off x="8024561" y="4469182"/>
              <a:ext cx="243136" cy="460933"/>
            </a:xfrm>
            <a:custGeom>
              <a:rect b="b" l="l" r="r" t="t"/>
              <a:pathLst>
                <a:path extrusionOk="0" h="6385" w="3368">
                  <a:moveTo>
                    <a:pt x="2453" y="0"/>
                  </a:moveTo>
                  <a:cubicBezTo>
                    <a:pt x="1997" y="0"/>
                    <a:pt x="1513" y="355"/>
                    <a:pt x="1213" y="747"/>
                  </a:cubicBezTo>
                  <a:cubicBezTo>
                    <a:pt x="554" y="1606"/>
                    <a:pt x="225" y="2680"/>
                    <a:pt x="102" y="3754"/>
                  </a:cubicBezTo>
                  <a:cubicBezTo>
                    <a:pt x="1" y="4626"/>
                    <a:pt x="29" y="5506"/>
                    <a:pt x="82" y="6385"/>
                  </a:cubicBezTo>
                  <a:cubicBezTo>
                    <a:pt x="480" y="6365"/>
                    <a:pt x="879" y="6352"/>
                    <a:pt x="1279" y="6347"/>
                  </a:cubicBezTo>
                  <a:lnTo>
                    <a:pt x="1677" y="6341"/>
                  </a:lnTo>
                  <a:cubicBezTo>
                    <a:pt x="2537" y="4946"/>
                    <a:pt x="3021" y="3326"/>
                    <a:pt x="3273" y="1698"/>
                  </a:cubicBezTo>
                  <a:cubicBezTo>
                    <a:pt x="3361" y="1132"/>
                    <a:pt x="3368" y="435"/>
                    <a:pt x="2884" y="126"/>
                  </a:cubicBezTo>
                  <a:cubicBezTo>
                    <a:pt x="2748" y="39"/>
                    <a:pt x="2602" y="0"/>
                    <a:pt x="24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36"/>
            <p:cNvSpPr/>
            <p:nvPr/>
          </p:nvSpPr>
          <p:spPr>
            <a:xfrm>
              <a:off x="7780773" y="4269286"/>
              <a:ext cx="284790" cy="657651"/>
            </a:xfrm>
            <a:custGeom>
              <a:rect b="b" l="l" r="r" t="t"/>
              <a:pathLst>
                <a:path extrusionOk="0" h="9110" w="3945">
                  <a:moveTo>
                    <a:pt x="787" y="0"/>
                  </a:moveTo>
                  <a:cubicBezTo>
                    <a:pt x="685" y="0"/>
                    <a:pt x="588" y="26"/>
                    <a:pt x="521" y="101"/>
                  </a:cubicBezTo>
                  <a:cubicBezTo>
                    <a:pt x="466" y="158"/>
                    <a:pt x="444" y="237"/>
                    <a:pt x="424" y="316"/>
                  </a:cubicBezTo>
                  <a:cubicBezTo>
                    <a:pt x="0" y="1964"/>
                    <a:pt x="727" y="3663"/>
                    <a:pt x="1439" y="5207"/>
                  </a:cubicBezTo>
                  <a:lnTo>
                    <a:pt x="3207" y="9053"/>
                  </a:lnTo>
                  <a:lnTo>
                    <a:pt x="3945" y="9110"/>
                  </a:lnTo>
                  <a:cubicBezTo>
                    <a:pt x="3938" y="7406"/>
                    <a:pt x="3804" y="5706"/>
                    <a:pt x="3538" y="4021"/>
                  </a:cubicBezTo>
                  <a:cubicBezTo>
                    <a:pt x="3409" y="3193"/>
                    <a:pt x="3242" y="2357"/>
                    <a:pt x="2851" y="1617"/>
                  </a:cubicBezTo>
                  <a:cubicBezTo>
                    <a:pt x="2460" y="874"/>
                    <a:pt x="1810" y="233"/>
                    <a:pt x="997" y="29"/>
                  </a:cubicBezTo>
                  <a:cubicBezTo>
                    <a:pt x="930" y="13"/>
                    <a:pt x="857" y="0"/>
                    <a:pt x="7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36"/>
            <p:cNvSpPr/>
            <p:nvPr/>
          </p:nvSpPr>
          <p:spPr>
            <a:xfrm>
              <a:off x="8003842" y="4210883"/>
              <a:ext cx="185889" cy="717641"/>
            </a:xfrm>
            <a:custGeom>
              <a:rect b="b" l="l" r="r" t="t"/>
              <a:pathLst>
                <a:path extrusionOk="0" h="9941" w="2575">
                  <a:moveTo>
                    <a:pt x="980" y="0"/>
                  </a:moveTo>
                  <a:cubicBezTo>
                    <a:pt x="972" y="0"/>
                    <a:pt x="964" y="0"/>
                    <a:pt x="956" y="1"/>
                  </a:cubicBezTo>
                  <a:cubicBezTo>
                    <a:pt x="764" y="14"/>
                    <a:pt x="635" y="196"/>
                    <a:pt x="554" y="368"/>
                  </a:cubicBezTo>
                  <a:cubicBezTo>
                    <a:pt x="229" y="1044"/>
                    <a:pt x="198" y="1819"/>
                    <a:pt x="176" y="2571"/>
                  </a:cubicBezTo>
                  <a:cubicBezTo>
                    <a:pt x="125" y="4268"/>
                    <a:pt x="73" y="5966"/>
                    <a:pt x="20" y="7666"/>
                  </a:cubicBezTo>
                  <a:cubicBezTo>
                    <a:pt x="7" y="8129"/>
                    <a:pt x="0" y="8621"/>
                    <a:pt x="235" y="9023"/>
                  </a:cubicBezTo>
                  <a:lnTo>
                    <a:pt x="892" y="9941"/>
                  </a:lnTo>
                  <a:cubicBezTo>
                    <a:pt x="1039" y="9936"/>
                    <a:pt x="1188" y="9932"/>
                    <a:pt x="1338" y="9930"/>
                  </a:cubicBezTo>
                  <a:cubicBezTo>
                    <a:pt x="2295" y="7470"/>
                    <a:pt x="2574" y="4797"/>
                    <a:pt x="2141" y="2193"/>
                  </a:cubicBezTo>
                  <a:cubicBezTo>
                    <a:pt x="2023" y="1492"/>
                    <a:pt x="1841" y="772"/>
                    <a:pt x="1375" y="236"/>
                  </a:cubicBezTo>
                  <a:cubicBezTo>
                    <a:pt x="1271" y="115"/>
                    <a:pt x="1135" y="0"/>
                    <a:pt x="9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36"/>
            <p:cNvSpPr/>
            <p:nvPr/>
          </p:nvSpPr>
          <p:spPr>
            <a:xfrm>
              <a:off x="7731322" y="4624175"/>
              <a:ext cx="309839" cy="312799"/>
            </a:xfrm>
            <a:custGeom>
              <a:rect b="b" l="l" r="r" t="t"/>
              <a:pathLst>
                <a:path extrusionOk="0" h="4333" w="4292">
                  <a:moveTo>
                    <a:pt x="415" y="0"/>
                  </a:moveTo>
                  <a:cubicBezTo>
                    <a:pt x="382" y="0"/>
                    <a:pt x="350" y="5"/>
                    <a:pt x="318" y="17"/>
                  </a:cubicBezTo>
                  <a:cubicBezTo>
                    <a:pt x="171" y="72"/>
                    <a:pt x="112" y="245"/>
                    <a:pt x="90" y="401"/>
                  </a:cubicBezTo>
                  <a:cubicBezTo>
                    <a:pt x="0" y="1073"/>
                    <a:pt x="268" y="1756"/>
                    <a:pt x="679" y="2299"/>
                  </a:cubicBezTo>
                  <a:cubicBezTo>
                    <a:pt x="1089" y="2841"/>
                    <a:pt x="1630" y="3265"/>
                    <a:pt x="2165" y="3684"/>
                  </a:cubicBezTo>
                  <a:lnTo>
                    <a:pt x="2996" y="4332"/>
                  </a:lnTo>
                  <a:cubicBezTo>
                    <a:pt x="3211" y="4306"/>
                    <a:pt x="3426" y="4286"/>
                    <a:pt x="3641" y="4269"/>
                  </a:cubicBezTo>
                  <a:cubicBezTo>
                    <a:pt x="3841" y="4253"/>
                    <a:pt x="4039" y="4242"/>
                    <a:pt x="4239" y="4233"/>
                  </a:cubicBezTo>
                  <a:lnTo>
                    <a:pt x="4291" y="4174"/>
                  </a:lnTo>
                  <a:cubicBezTo>
                    <a:pt x="3859" y="2307"/>
                    <a:pt x="2436" y="702"/>
                    <a:pt x="632" y="50"/>
                  </a:cubicBezTo>
                  <a:cubicBezTo>
                    <a:pt x="563" y="24"/>
                    <a:pt x="488" y="0"/>
                    <a:pt x="4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36"/>
            <p:cNvSpPr/>
            <p:nvPr/>
          </p:nvSpPr>
          <p:spPr>
            <a:xfrm>
              <a:off x="7514750" y="4638613"/>
              <a:ext cx="106264" cy="330053"/>
            </a:xfrm>
            <a:custGeom>
              <a:rect b="b" l="l" r="r" t="t"/>
              <a:pathLst>
                <a:path extrusionOk="0" h="4572" w="1472">
                  <a:moveTo>
                    <a:pt x="262" y="0"/>
                  </a:moveTo>
                  <a:cubicBezTo>
                    <a:pt x="250" y="0"/>
                    <a:pt x="237" y="4"/>
                    <a:pt x="226" y="12"/>
                  </a:cubicBezTo>
                  <a:cubicBezTo>
                    <a:pt x="206" y="32"/>
                    <a:pt x="193" y="61"/>
                    <a:pt x="193" y="91"/>
                  </a:cubicBezTo>
                  <a:cubicBezTo>
                    <a:pt x="0" y="1587"/>
                    <a:pt x="428" y="3155"/>
                    <a:pt x="1357" y="4343"/>
                  </a:cubicBezTo>
                  <a:lnTo>
                    <a:pt x="1346" y="4571"/>
                  </a:lnTo>
                  <a:cubicBezTo>
                    <a:pt x="1410" y="3776"/>
                    <a:pt x="1471" y="2973"/>
                    <a:pt x="1359" y="2182"/>
                  </a:cubicBezTo>
                  <a:cubicBezTo>
                    <a:pt x="1245" y="1391"/>
                    <a:pt x="938" y="603"/>
                    <a:pt x="360" y="52"/>
                  </a:cubicBezTo>
                  <a:cubicBezTo>
                    <a:pt x="333" y="26"/>
                    <a:pt x="296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36"/>
            <p:cNvSpPr/>
            <p:nvPr/>
          </p:nvSpPr>
          <p:spPr>
            <a:xfrm>
              <a:off x="8176666" y="4630600"/>
              <a:ext cx="145607" cy="350122"/>
            </a:xfrm>
            <a:custGeom>
              <a:rect b="b" l="l" r="r" t="t"/>
              <a:pathLst>
                <a:path extrusionOk="0" h="4850" w="2017">
                  <a:moveTo>
                    <a:pt x="1887" y="0"/>
                  </a:moveTo>
                  <a:cubicBezTo>
                    <a:pt x="1384" y="470"/>
                    <a:pt x="870" y="951"/>
                    <a:pt x="540" y="1555"/>
                  </a:cubicBezTo>
                  <a:cubicBezTo>
                    <a:pt x="0" y="2541"/>
                    <a:pt x="7" y="3727"/>
                    <a:pt x="77" y="4849"/>
                  </a:cubicBezTo>
                  <a:lnTo>
                    <a:pt x="514" y="4777"/>
                  </a:lnTo>
                  <a:cubicBezTo>
                    <a:pt x="1212" y="3569"/>
                    <a:pt x="1693" y="2245"/>
                    <a:pt x="1930" y="868"/>
                  </a:cubicBezTo>
                  <a:cubicBezTo>
                    <a:pt x="1981" y="578"/>
                    <a:pt x="2016" y="264"/>
                    <a:pt x="18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36"/>
            <p:cNvSpPr/>
            <p:nvPr/>
          </p:nvSpPr>
          <p:spPr>
            <a:xfrm>
              <a:off x="8367683" y="4462179"/>
              <a:ext cx="101066" cy="466203"/>
            </a:xfrm>
            <a:custGeom>
              <a:rect b="b" l="l" r="r" t="t"/>
              <a:pathLst>
                <a:path extrusionOk="0" h="6458" w="1400">
                  <a:moveTo>
                    <a:pt x="180" y="1"/>
                  </a:moveTo>
                  <a:cubicBezTo>
                    <a:pt x="177" y="1"/>
                    <a:pt x="175" y="1"/>
                    <a:pt x="172" y="1"/>
                  </a:cubicBezTo>
                  <a:cubicBezTo>
                    <a:pt x="38" y="10"/>
                    <a:pt x="0" y="188"/>
                    <a:pt x="0" y="324"/>
                  </a:cubicBezTo>
                  <a:cubicBezTo>
                    <a:pt x="18" y="2386"/>
                    <a:pt x="246" y="4442"/>
                    <a:pt x="679" y="6458"/>
                  </a:cubicBezTo>
                  <a:cubicBezTo>
                    <a:pt x="752" y="6453"/>
                    <a:pt x="824" y="6451"/>
                    <a:pt x="896" y="6449"/>
                  </a:cubicBezTo>
                  <a:cubicBezTo>
                    <a:pt x="1254" y="5537"/>
                    <a:pt x="1399" y="4558"/>
                    <a:pt x="1318" y="3583"/>
                  </a:cubicBezTo>
                  <a:cubicBezTo>
                    <a:pt x="1221" y="2423"/>
                    <a:pt x="806" y="1316"/>
                    <a:pt x="396" y="227"/>
                  </a:cubicBezTo>
                  <a:cubicBezTo>
                    <a:pt x="357" y="122"/>
                    <a:pt x="289" y="1"/>
                    <a:pt x="1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61" name="Google Shape;561;p36"/>
          <p:cNvSpPr/>
          <p:nvPr/>
        </p:nvSpPr>
        <p:spPr>
          <a:xfrm>
            <a:off x="5572130" y="-164661"/>
            <a:ext cx="37272" cy="20257"/>
          </a:xfrm>
          <a:custGeom>
            <a:rect b="b" l="l" r="r" t="t"/>
            <a:pathLst>
              <a:path extrusionOk="0" h="275" w="506">
                <a:moveTo>
                  <a:pt x="1" y="0"/>
                </a:moveTo>
                <a:lnTo>
                  <a:pt x="1" y="275"/>
                </a:lnTo>
                <a:lnTo>
                  <a:pt x="506" y="275"/>
                </a:lnTo>
                <a:lnTo>
                  <a:pt x="50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62" name="Google Shape;562;p36"/>
          <p:cNvGrpSpPr/>
          <p:nvPr/>
        </p:nvGrpSpPr>
        <p:grpSpPr>
          <a:xfrm>
            <a:off x="941525" y="241999"/>
            <a:ext cx="1165945" cy="925797"/>
            <a:chOff x="4725046" y="4107922"/>
            <a:chExt cx="398900" cy="316728"/>
          </a:xfrm>
        </p:grpSpPr>
        <p:sp>
          <p:nvSpPr>
            <p:cNvPr id="563" name="Google Shape;563;p36"/>
            <p:cNvSpPr/>
            <p:nvPr/>
          </p:nvSpPr>
          <p:spPr>
            <a:xfrm>
              <a:off x="4725046" y="4107922"/>
              <a:ext cx="398900" cy="266640"/>
            </a:xfrm>
            <a:custGeom>
              <a:rect b="b" l="l" r="r" t="t"/>
              <a:pathLst>
                <a:path extrusionOk="0" h="9319" w="15956">
                  <a:moveTo>
                    <a:pt x="7919" y="1"/>
                  </a:moveTo>
                  <a:cubicBezTo>
                    <a:pt x="6674" y="1"/>
                    <a:pt x="5425" y="185"/>
                    <a:pt x="4303" y="548"/>
                  </a:cubicBezTo>
                  <a:cubicBezTo>
                    <a:pt x="3756" y="724"/>
                    <a:pt x="3235" y="939"/>
                    <a:pt x="2783" y="1211"/>
                  </a:cubicBezTo>
                  <a:cubicBezTo>
                    <a:pt x="1975" y="1692"/>
                    <a:pt x="1329" y="2406"/>
                    <a:pt x="932" y="3258"/>
                  </a:cubicBezTo>
                  <a:cubicBezTo>
                    <a:pt x="0" y="5237"/>
                    <a:pt x="795" y="7718"/>
                    <a:pt x="3444" y="8773"/>
                  </a:cubicBezTo>
                  <a:cubicBezTo>
                    <a:pt x="4426" y="9163"/>
                    <a:pt x="5521" y="9318"/>
                    <a:pt x="6649" y="9318"/>
                  </a:cubicBezTo>
                  <a:cubicBezTo>
                    <a:pt x="8094" y="9318"/>
                    <a:pt x="9592" y="9063"/>
                    <a:pt x="10975" y="8718"/>
                  </a:cubicBezTo>
                  <a:lnTo>
                    <a:pt x="10975" y="8718"/>
                  </a:lnTo>
                  <a:lnTo>
                    <a:pt x="9264" y="9159"/>
                  </a:lnTo>
                  <a:cubicBezTo>
                    <a:pt x="9282" y="9159"/>
                    <a:pt x="9301" y="9159"/>
                    <a:pt x="9319" y="9159"/>
                  </a:cubicBezTo>
                  <a:cubicBezTo>
                    <a:pt x="12107" y="9159"/>
                    <a:pt x="14699" y="7684"/>
                    <a:pt x="15325" y="5847"/>
                  </a:cubicBezTo>
                  <a:cubicBezTo>
                    <a:pt x="15956" y="3998"/>
                    <a:pt x="14658" y="1956"/>
                    <a:pt x="12336" y="888"/>
                  </a:cubicBezTo>
                  <a:cubicBezTo>
                    <a:pt x="11043" y="293"/>
                    <a:pt x="9484" y="1"/>
                    <a:pt x="79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36"/>
            <p:cNvSpPr/>
            <p:nvPr/>
          </p:nvSpPr>
          <p:spPr>
            <a:xfrm>
              <a:off x="4913100" y="4172025"/>
              <a:ext cx="21550" cy="252625"/>
            </a:xfrm>
            <a:custGeom>
              <a:rect b="b" l="l" r="r" t="t"/>
              <a:pathLst>
                <a:path extrusionOk="0" h="10105" w="862">
                  <a:moveTo>
                    <a:pt x="647" y="1"/>
                  </a:moveTo>
                  <a:cubicBezTo>
                    <a:pt x="568" y="1"/>
                    <a:pt x="488" y="21"/>
                    <a:pt x="479" y="59"/>
                  </a:cubicBezTo>
                  <a:cubicBezTo>
                    <a:pt x="398" y="424"/>
                    <a:pt x="398" y="795"/>
                    <a:pt x="378" y="1162"/>
                  </a:cubicBezTo>
                  <a:cubicBezTo>
                    <a:pt x="358" y="1520"/>
                    <a:pt x="339" y="1878"/>
                    <a:pt x="319" y="2236"/>
                  </a:cubicBezTo>
                  <a:cubicBezTo>
                    <a:pt x="246" y="3531"/>
                    <a:pt x="222" y="4827"/>
                    <a:pt x="174" y="6123"/>
                  </a:cubicBezTo>
                  <a:cubicBezTo>
                    <a:pt x="150" y="6771"/>
                    <a:pt x="125" y="7421"/>
                    <a:pt x="101" y="8071"/>
                  </a:cubicBezTo>
                  <a:cubicBezTo>
                    <a:pt x="90" y="8394"/>
                    <a:pt x="77" y="8717"/>
                    <a:pt x="66" y="9039"/>
                  </a:cubicBezTo>
                  <a:cubicBezTo>
                    <a:pt x="60" y="9200"/>
                    <a:pt x="53" y="9362"/>
                    <a:pt x="42" y="9523"/>
                  </a:cubicBezTo>
                  <a:cubicBezTo>
                    <a:pt x="33" y="9685"/>
                    <a:pt x="0" y="9848"/>
                    <a:pt x="55" y="10008"/>
                  </a:cubicBezTo>
                  <a:cubicBezTo>
                    <a:pt x="71" y="10056"/>
                    <a:pt x="145" y="10096"/>
                    <a:pt x="290" y="10105"/>
                  </a:cubicBezTo>
                  <a:cubicBezTo>
                    <a:pt x="298" y="10105"/>
                    <a:pt x="306" y="10105"/>
                    <a:pt x="315" y="10105"/>
                  </a:cubicBezTo>
                  <a:cubicBezTo>
                    <a:pt x="430" y="10105"/>
                    <a:pt x="568" y="10077"/>
                    <a:pt x="587" y="10034"/>
                  </a:cubicBezTo>
                  <a:cubicBezTo>
                    <a:pt x="661" y="9845"/>
                    <a:pt x="639" y="9659"/>
                    <a:pt x="639" y="9470"/>
                  </a:cubicBezTo>
                  <a:cubicBezTo>
                    <a:pt x="639" y="9290"/>
                    <a:pt x="644" y="9112"/>
                    <a:pt x="650" y="8932"/>
                  </a:cubicBezTo>
                  <a:cubicBezTo>
                    <a:pt x="659" y="8569"/>
                    <a:pt x="668" y="8205"/>
                    <a:pt x="679" y="7843"/>
                  </a:cubicBezTo>
                  <a:cubicBezTo>
                    <a:pt x="712" y="6547"/>
                    <a:pt x="747" y="5253"/>
                    <a:pt x="784" y="3958"/>
                  </a:cubicBezTo>
                  <a:cubicBezTo>
                    <a:pt x="802" y="3307"/>
                    <a:pt x="826" y="2657"/>
                    <a:pt x="833" y="2007"/>
                  </a:cubicBezTo>
                  <a:cubicBezTo>
                    <a:pt x="835" y="1684"/>
                    <a:pt x="846" y="1366"/>
                    <a:pt x="841" y="1041"/>
                  </a:cubicBezTo>
                  <a:cubicBezTo>
                    <a:pt x="835" y="714"/>
                    <a:pt x="861" y="384"/>
                    <a:pt x="809" y="59"/>
                  </a:cubicBezTo>
                  <a:cubicBezTo>
                    <a:pt x="802" y="20"/>
                    <a:pt x="725" y="1"/>
                    <a:pt x="6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36"/>
            <p:cNvSpPr/>
            <p:nvPr/>
          </p:nvSpPr>
          <p:spPr>
            <a:xfrm>
              <a:off x="4796700" y="4226125"/>
              <a:ext cx="220125" cy="95400"/>
            </a:xfrm>
            <a:custGeom>
              <a:rect b="b" l="l" r="r" t="t"/>
              <a:pathLst>
                <a:path extrusionOk="0" h="3816" w="8805">
                  <a:moveTo>
                    <a:pt x="303" y="1"/>
                  </a:moveTo>
                  <a:cubicBezTo>
                    <a:pt x="152" y="1"/>
                    <a:pt x="1" y="117"/>
                    <a:pt x="108" y="217"/>
                  </a:cubicBezTo>
                  <a:cubicBezTo>
                    <a:pt x="429" y="515"/>
                    <a:pt x="795" y="792"/>
                    <a:pt x="1142" y="1078"/>
                  </a:cubicBezTo>
                  <a:lnTo>
                    <a:pt x="2150" y="1908"/>
                  </a:lnTo>
                  <a:cubicBezTo>
                    <a:pt x="2752" y="2402"/>
                    <a:pt x="3339" y="2905"/>
                    <a:pt x="3956" y="3390"/>
                  </a:cubicBezTo>
                  <a:cubicBezTo>
                    <a:pt x="4186" y="3570"/>
                    <a:pt x="4498" y="3759"/>
                    <a:pt x="4856" y="3805"/>
                  </a:cubicBezTo>
                  <a:cubicBezTo>
                    <a:pt x="4906" y="3812"/>
                    <a:pt x="4956" y="3816"/>
                    <a:pt x="5006" y="3816"/>
                  </a:cubicBezTo>
                  <a:cubicBezTo>
                    <a:pt x="5128" y="3816"/>
                    <a:pt x="5250" y="3795"/>
                    <a:pt x="5366" y="3752"/>
                  </a:cubicBezTo>
                  <a:cubicBezTo>
                    <a:pt x="5541" y="3687"/>
                    <a:pt x="5649" y="3570"/>
                    <a:pt x="5752" y="3458"/>
                  </a:cubicBezTo>
                  <a:cubicBezTo>
                    <a:pt x="6266" y="2911"/>
                    <a:pt x="6778" y="2362"/>
                    <a:pt x="7283" y="1813"/>
                  </a:cubicBezTo>
                  <a:cubicBezTo>
                    <a:pt x="7790" y="1264"/>
                    <a:pt x="8315" y="722"/>
                    <a:pt x="8765" y="151"/>
                  </a:cubicBezTo>
                  <a:lnTo>
                    <a:pt x="8765" y="149"/>
                  </a:lnTo>
                  <a:cubicBezTo>
                    <a:pt x="8804" y="99"/>
                    <a:pt x="8748" y="59"/>
                    <a:pt x="8685" y="59"/>
                  </a:cubicBezTo>
                  <a:cubicBezTo>
                    <a:pt x="8657" y="59"/>
                    <a:pt x="8627" y="67"/>
                    <a:pt x="8605" y="87"/>
                  </a:cubicBezTo>
                  <a:cubicBezTo>
                    <a:pt x="7988" y="636"/>
                    <a:pt x="7445" y="1227"/>
                    <a:pt x="6885" y="1802"/>
                  </a:cubicBezTo>
                  <a:cubicBezTo>
                    <a:pt x="6383" y="2318"/>
                    <a:pt x="5888" y="2839"/>
                    <a:pt x="5388" y="3357"/>
                  </a:cubicBezTo>
                  <a:cubicBezTo>
                    <a:pt x="5306" y="3441"/>
                    <a:pt x="5216" y="3535"/>
                    <a:pt x="5054" y="3546"/>
                  </a:cubicBezTo>
                  <a:cubicBezTo>
                    <a:pt x="5039" y="3547"/>
                    <a:pt x="5025" y="3548"/>
                    <a:pt x="5010" y="3548"/>
                  </a:cubicBezTo>
                  <a:cubicBezTo>
                    <a:pt x="4878" y="3548"/>
                    <a:pt x="4748" y="3497"/>
                    <a:pt x="4643" y="3447"/>
                  </a:cubicBezTo>
                  <a:cubicBezTo>
                    <a:pt x="4322" y="3300"/>
                    <a:pt x="4096" y="3065"/>
                    <a:pt x="3855" y="2865"/>
                  </a:cubicBezTo>
                  <a:lnTo>
                    <a:pt x="2150" y="1453"/>
                  </a:lnTo>
                  <a:lnTo>
                    <a:pt x="1301" y="746"/>
                  </a:lnTo>
                  <a:cubicBezTo>
                    <a:pt x="1017" y="511"/>
                    <a:pt x="743" y="267"/>
                    <a:pt x="442" y="43"/>
                  </a:cubicBezTo>
                  <a:cubicBezTo>
                    <a:pt x="402" y="13"/>
                    <a:pt x="352" y="1"/>
                    <a:pt x="3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36"/>
            <p:cNvSpPr/>
            <p:nvPr/>
          </p:nvSpPr>
          <p:spPr>
            <a:xfrm>
              <a:off x="4891150" y="4191050"/>
              <a:ext cx="85575" cy="46575"/>
            </a:xfrm>
            <a:custGeom>
              <a:rect b="b" l="l" r="r" t="t"/>
              <a:pathLst>
                <a:path extrusionOk="0" h="1863" w="3423">
                  <a:moveTo>
                    <a:pt x="3315" y="0"/>
                  </a:moveTo>
                  <a:cubicBezTo>
                    <a:pt x="3297" y="0"/>
                    <a:pt x="3278" y="4"/>
                    <a:pt x="3261" y="14"/>
                  </a:cubicBezTo>
                  <a:cubicBezTo>
                    <a:pt x="3208" y="49"/>
                    <a:pt x="3147" y="69"/>
                    <a:pt x="3099" y="104"/>
                  </a:cubicBezTo>
                  <a:cubicBezTo>
                    <a:pt x="3050" y="137"/>
                    <a:pt x="3009" y="172"/>
                    <a:pt x="2960" y="205"/>
                  </a:cubicBezTo>
                  <a:cubicBezTo>
                    <a:pt x="2870" y="269"/>
                    <a:pt x="2785" y="335"/>
                    <a:pt x="2701" y="401"/>
                  </a:cubicBezTo>
                  <a:cubicBezTo>
                    <a:pt x="2536" y="537"/>
                    <a:pt x="2374" y="673"/>
                    <a:pt x="2211" y="809"/>
                  </a:cubicBezTo>
                  <a:cubicBezTo>
                    <a:pt x="1942" y="1039"/>
                    <a:pt x="1669" y="1266"/>
                    <a:pt x="1405" y="1499"/>
                  </a:cubicBezTo>
                  <a:lnTo>
                    <a:pt x="1405" y="1499"/>
                  </a:lnTo>
                  <a:lnTo>
                    <a:pt x="920" y="1104"/>
                  </a:lnTo>
                  <a:lnTo>
                    <a:pt x="602" y="844"/>
                  </a:lnTo>
                  <a:cubicBezTo>
                    <a:pt x="551" y="803"/>
                    <a:pt x="503" y="761"/>
                    <a:pt x="450" y="721"/>
                  </a:cubicBezTo>
                  <a:cubicBezTo>
                    <a:pt x="386" y="673"/>
                    <a:pt x="323" y="656"/>
                    <a:pt x="239" y="627"/>
                  </a:cubicBezTo>
                  <a:cubicBezTo>
                    <a:pt x="219" y="621"/>
                    <a:pt x="197" y="618"/>
                    <a:pt x="175" y="618"/>
                  </a:cubicBezTo>
                  <a:cubicBezTo>
                    <a:pt x="85" y="618"/>
                    <a:pt x="0" y="669"/>
                    <a:pt x="31" y="737"/>
                  </a:cubicBezTo>
                  <a:cubicBezTo>
                    <a:pt x="55" y="794"/>
                    <a:pt x="66" y="847"/>
                    <a:pt x="121" y="895"/>
                  </a:cubicBezTo>
                  <a:cubicBezTo>
                    <a:pt x="176" y="941"/>
                    <a:pt x="235" y="985"/>
                    <a:pt x="290" y="1031"/>
                  </a:cubicBezTo>
                  <a:lnTo>
                    <a:pt x="610" y="1290"/>
                  </a:lnTo>
                  <a:lnTo>
                    <a:pt x="1269" y="1822"/>
                  </a:lnTo>
                  <a:cubicBezTo>
                    <a:pt x="1305" y="1851"/>
                    <a:pt x="1352" y="1863"/>
                    <a:pt x="1399" y="1863"/>
                  </a:cubicBezTo>
                  <a:cubicBezTo>
                    <a:pt x="1473" y="1863"/>
                    <a:pt x="1549" y="1833"/>
                    <a:pt x="1592" y="1793"/>
                  </a:cubicBezTo>
                  <a:cubicBezTo>
                    <a:pt x="1897" y="1512"/>
                    <a:pt x="2194" y="1224"/>
                    <a:pt x="2503" y="943"/>
                  </a:cubicBezTo>
                  <a:cubicBezTo>
                    <a:pt x="2659" y="803"/>
                    <a:pt x="2815" y="664"/>
                    <a:pt x="2971" y="524"/>
                  </a:cubicBezTo>
                  <a:cubicBezTo>
                    <a:pt x="3042" y="458"/>
                    <a:pt x="3110" y="390"/>
                    <a:pt x="3178" y="322"/>
                  </a:cubicBezTo>
                  <a:cubicBezTo>
                    <a:pt x="3215" y="284"/>
                    <a:pt x="3257" y="247"/>
                    <a:pt x="3294" y="208"/>
                  </a:cubicBezTo>
                  <a:cubicBezTo>
                    <a:pt x="3331" y="168"/>
                    <a:pt x="3351" y="124"/>
                    <a:pt x="3386" y="85"/>
                  </a:cubicBezTo>
                  <a:lnTo>
                    <a:pt x="3386" y="80"/>
                  </a:lnTo>
                  <a:cubicBezTo>
                    <a:pt x="3423" y="39"/>
                    <a:pt x="3371" y="0"/>
                    <a:pt x="33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36"/>
            <p:cNvSpPr/>
            <p:nvPr/>
          </p:nvSpPr>
          <p:spPr>
            <a:xfrm>
              <a:off x="5024806" y="4154875"/>
              <a:ext cx="7775" cy="6075"/>
            </a:xfrm>
            <a:custGeom>
              <a:rect b="b" l="l" r="r" t="t"/>
              <a:pathLst>
                <a:path extrusionOk="0" h="243" w="311">
                  <a:moveTo>
                    <a:pt x="157" y="1"/>
                  </a:moveTo>
                  <a:cubicBezTo>
                    <a:pt x="1" y="1"/>
                    <a:pt x="1" y="242"/>
                    <a:pt x="157" y="242"/>
                  </a:cubicBezTo>
                  <a:cubicBezTo>
                    <a:pt x="310" y="242"/>
                    <a:pt x="310" y="1"/>
                    <a:pt x="15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36"/>
            <p:cNvSpPr/>
            <p:nvPr/>
          </p:nvSpPr>
          <p:spPr>
            <a:xfrm>
              <a:off x="5000431" y="4132700"/>
              <a:ext cx="9075" cy="8975"/>
            </a:xfrm>
            <a:custGeom>
              <a:rect b="b" l="l" r="r" t="t"/>
              <a:pathLst>
                <a:path extrusionOk="0" h="359" w="363">
                  <a:moveTo>
                    <a:pt x="207" y="1"/>
                  </a:moveTo>
                  <a:cubicBezTo>
                    <a:pt x="150" y="1"/>
                    <a:pt x="99" y="29"/>
                    <a:pt x="73" y="77"/>
                  </a:cubicBezTo>
                  <a:lnTo>
                    <a:pt x="22" y="143"/>
                  </a:lnTo>
                  <a:cubicBezTo>
                    <a:pt x="11" y="159"/>
                    <a:pt x="7" y="178"/>
                    <a:pt x="5" y="196"/>
                  </a:cubicBezTo>
                  <a:cubicBezTo>
                    <a:pt x="1" y="216"/>
                    <a:pt x="3" y="236"/>
                    <a:pt x="9" y="253"/>
                  </a:cubicBezTo>
                  <a:lnTo>
                    <a:pt x="22" y="288"/>
                  </a:lnTo>
                  <a:lnTo>
                    <a:pt x="44" y="317"/>
                  </a:lnTo>
                  <a:cubicBezTo>
                    <a:pt x="58" y="330"/>
                    <a:pt x="73" y="341"/>
                    <a:pt x="91" y="345"/>
                  </a:cubicBezTo>
                  <a:cubicBezTo>
                    <a:pt x="102" y="352"/>
                    <a:pt x="115" y="356"/>
                    <a:pt x="128" y="356"/>
                  </a:cubicBezTo>
                  <a:cubicBezTo>
                    <a:pt x="135" y="358"/>
                    <a:pt x="142" y="359"/>
                    <a:pt x="149" y="359"/>
                  </a:cubicBezTo>
                  <a:cubicBezTo>
                    <a:pt x="160" y="359"/>
                    <a:pt x="172" y="357"/>
                    <a:pt x="183" y="354"/>
                  </a:cubicBezTo>
                  <a:lnTo>
                    <a:pt x="218" y="339"/>
                  </a:lnTo>
                  <a:lnTo>
                    <a:pt x="284" y="288"/>
                  </a:lnTo>
                  <a:cubicBezTo>
                    <a:pt x="332" y="262"/>
                    <a:pt x="361" y="211"/>
                    <a:pt x="361" y="157"/>
                  </a:cubicBezTo>
                  <a:cubicBezTo>
                    <a:pt x="363" y="135"/>
                    <a:pt x="356" y="115"/>
                    <a:pt x="347" y="95"/>
                  </a:cubicBezTo>
                  <a:cubicBezTo>
                    <a:pt x="341" y="77"/>
                    <a:pt x="330" y="60"/>
                    <a:pt x="315" y="47"/>
                  </a:cubicBezTo>
                  <a:cubicBezTo>
                    <a:pt x="297" y="27"/>
                    <a:pt x="273" y="14"/>
                    <a:pt x="246" y="5"/>
                  </a:cubicBezTo>
                  <a:lnTo>
                    <a:pt x="20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36"/>
            <p:cNvSpPr/>
            <p:nvPr/>
          </p:nvSpPr>
          <p:spPr>
            <a:xfrm>
              <a:off x="4996825" y="4178825"/>
              <a:ext cx="10300" cy="7975"/>
            </a:xfrm>
            <a:custGeom>
              <a:rect b="b" l="l" r="r" t="t"/>
              <a:pathLst>
                <a:path extrusionOk="0" h="319" w="412">
                  <a:moveTo>
                    <a:pt x="205" y="0"/>
                  </a:moveTo>
                  <a:cubicBezTo>
                    <a:pt x="0" y="0"/>
                    <a:pt x="0" y="319"/>
                    <a:pt x="205" y="319"/>
                  </a:cubicBezTo>
                  <a:cubicBezTo>
                    <a:pt x="411" y="319"/>
                    <a:pt x="411" y="0"/>
                    <a:pt x="20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70" name="Google Shape;570;p36"/>
          <p:cNvGrpSpPr/>
          <p:nvPr/>
        </p:nvGrpSpPr>
        <p:grpSpPr>
          <a:xfrm>
            <a:off x="8565892" y="4358765"/>
            <a:ext cx="364554" cy="507632"/>
            <a:chOff x="5979675" y="4640775"/>
            <a:chExt cx="241875" cy="345775"/>
          </a:xfrm>
        </p:grpSpPr>
        <p:sp>
          <p:nvSpPr>
            <p:cNvPr id="571" name="Google Shape;571;p36"/>
            <p:cNvSpPr/>
            <p:nvPr/>
          </p:nvSpPr>
          <p:spPr>
            <a:xfrm>
              <a:off x="6008100" y="4698050"/>
              <a:ext cx="80475" cy="288500"/>
            </a:xfrm>
            <a:custGeom>
              <a:rect b="b" l="l" r="r" t="t"/>
              <a:pathLst>
                <a:path extrusionOk="0" h="11540" w="3219">
                  <a:moveTo>
                    <a:pt x="1" y="0"/>
                  </a:moveTo>
                  <a:lnTo>
                    <a:pt x="1" y="0"/>
                  </a:lnTo>
                  <a:cubicBezTo>
                    <a:pt x="859" y="1536"/>
                    <a:pt x="1375" y="3238"/>
                    <a:pt x="1516" y="4992"/>
                  </a:cubicBezTo>
                  <a:cubicBezTo>
                    <a:pt x="1606" y="6126"/>
                    <a:pt x="1538" y="7272"/>
                    <a:pt x="1705" y="8396"/>
                  </a:cubicBezTo>
                  <a:cubicBezTo>
                    <a:pt x="1838" y="9291"/>
                    <a:pt x="2148" y="10201"/>
                    <a:pt x="2725" y="10885"/>
                  </a:cubicBezTo>
                  <a:lnTo>
                    <a:pt x="2725" y="10885"/>
                  </a:lnTo>
                  <a:cubicBezTo>
                    <a:pt x="2210" y="9347"/>
                    <a:pt x="2351" y="7625"/>
                    <a:pt x="2265" y="5981"/>
                  </a:cubicBezTo>
                  <a:cubicBezTo>
                    <a:pt x="2217" y="5078"/>
                    <a:pt x="2096" y="4180"/>
                    <a:pt x="1903" y="3295"/>
                  </a:cubicBezTo>
                  <a:cubicBezTo>
                    <a:pt x="1626" y="2021"/>
                    <a:pt x="1119" y="675"/>
                    <a:pt x="1" y="0"/>
                  </a:cubicBezTo>
                  <a:close/>
                  <a:moveTo>
                    <a:pt x="2725" y="10885"/>
                  </a:moveTo>
                  <a:cubicBezTo>
                    <a:pt x="2799" y="11107"/>
                    <a:pt x="2887" y="11325"/>
                    <a:pt x="2992" y="11539"/>
                  </a:cubicBezTo>
                  <a:lnTo>
                    <a:pt x="3218" y="11359"/>
                  </a:lnTo>
                  <a:cubicBezTo>
                    <a:pt x="3035" y="11218"/>
                    <a:pt x="2872" y="11059"/>
                    <a:pt x="2725" y="1088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36"/>
            <p:cNvSpPr/>
            <p:nvPr/>
          </p:nvSpPr>
          <p:spPr>
            <a:xfrm>
              <a:off x="6087325" y="4640775"/>
              <a:ext cx="52850" cy="339950"/>
            </a:xfrm>
            <a:custGeom>
              <a:rect b="b" l="l" r="r" t="t"/>
              <a:pathLst>
                <a:path extrusionOk="0" h="13598" w="2114">
                  <a:moveTo>
                    <a:pt x="2076" y="1"/>
                  </a:moveTo>
                  <a:lnTo>
                    <a:pt x="2076" y="1"/>
                  </a:lnTo>
                  <a:cubicBezTo>
                    <a:pt x="475" y="4345"/>
                    <a:pt x="1" y="9023"/>
                    <a:pt x="695" y="13597"/>
                  </a:cubicBezTo>
                  <a:lnTo>
                    <a:pt x="1147" y="13593"/>
                  </a:lnTo>
                  <a:cubicBezTo>
                    <a:pt x="1802" y="9093"/>
                    <a:pt x="2113" y="4549"/>
                    <a:pt x="20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36"/>
            <p:cNvSpPr/>
            <p:nvPr/>
          </p:nvSpPr>
          <p:spPr>
            <a:xfrm>
              <a:off x="6133350" y="4694750"/>
              <a:ext cx="88200" cy="291675"/>
            </a:xfrm>
            <a:custGeom>
              <a:rect b="b" l="l" r="r" t="t"/>
              <a:pathLst>
                <a:path extrusionOk="0" h="11667" w="3528">
                  <a:moveTo>
                    <a:pt x="3527" y="1"/>
                  </a:moveTo>
                  <a:lnTo>
                    <a:pt x="3527" y="1"/>
                  </a:lnTo>
                  <a:cubicBezTo>
                    <a:pt x="2506" y="925"/>
                    <a:pt x="1845" y="2199"/>
                    <a:pt x="1469" y="3525"/>
                  </a:cubicBezTo>
                  <a:cubicBezTo>
                    <a:pt x="1092" y="4854"/>
                    <a:pt x="984" y="6240"/>
                    <a:pt x="929" y="7619"/>
                  </a:cubicBezTo>
                  <a:cubicBezTo>
                    <a:pt x="874" y="9025"/>
                    <a:pt x="839" y="10538"/>
                    <a:pt x="0" y="11667"/>
                  </a:cubicBezTo>
                  <a:lnTo>
                    <a:pt x="398" y="11530"/>
                  </a:lnTo>
                  <a:cubicBezTo>
                    <a:pt x="1199" y="9925"/>
                    <a:pt x="1775" y="8214"/>
                    <a:pt x="2108" y="6451"/>
                  </a:cubicBezTo>
                  <a:cubicBezTo>
                    <a:pt x="2521" y="4281"/>
                    <a:pt x="2576" y="1995"/>
                    <a:pt x="35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36"/>
            <p:cNvSpPr/>
            <p:nvPr/>
          </p:nvSpPr>
          <p:spPr>
            <a:xfrm>
              <a:off x="5979675" y="4815875"/>
              <a:ext cx="46625" cy="169850"/>
            </a:xfrm>
            <a:custGeom>
              <a:rect b="b" l="l" r="r" t="t"/>
              <a:pathLst>
                <a:path extrusionOk="0" h="6794" w="1865">
                  <a:moveTo>
                    <a:pt x="378" y="0"/>
                  </a:moveTo>
                  <a:lnTo>
                    <a:pt x="378" y="0"/>
                  </a:lnTo>
                  <a:cubicBezTo>
                    <a:pt x="0" y="2304"/>
                    <a:pt x="450" y="4737"/>
                    <a:pt x="1627" y="6754"/>
                  </a:cubicBezTo>
                  <a:lnTo>
                    <a:pt x="1746" y="6793"/>
                  </a:lnTo>
                  <a:cubicBezTo>
                    <a:pt x="1865" y="4450"/>
                    <a:pt x="1395" y="2115"/>
                    <a:pt x="3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36"/>
            <p:cNvSpPr/>
            <p:nvPr/>
          </p:nvSpPr>
          <p:spPr>
            <a:xfrm>
              <a:off x="6072900" y="4675250"/>
              <a:ext cx="13975" cy="309825"/>
            </a:xfrm>
            <a:custGeom>
              <a:rect b="b" l="l" r="r" t="t"/>
              <a:pathLst>
                <a:path extrusionOk="0" h="12393" w="559">
                  <a:moveTo>
                    <a:pt x="480" y="0"/>
                  </a:moveTo>
                  <a:cubicBezTo>
                    <a:pt x="465" y="0"/>
                    <a:pt x="450" y="9"/>
                    <a:pt x="444" y="27"/>
                  </a:cubicBezTo>
                  <a:cubicBezTo>
                    <a:pt x="330" y="412"/>
                    <a:pt x="275" y="827"/>
                    <a:pt x="222" y="1224"/>
                  </a:cubicBezTo>
                  <a:cubicBezTo>
                    <a:pt x="167" y="1622"/>
                    <a:pt x="119" y="2019"/>
                    <a:pt x="84" y="2417"/>
                  </a:cubicBezTo>
                  <a:cubicBezTo>
                    <a:pt x="18" y="3216"/>
                    <a:pt x="5" y="4018"/>
                    <a:pt x="2" y="4817"/>
                  </a:cubicBezTo>
                  <a:cubicBezTo>
                    <a:pt x="0" y="6445"/>
                    <a:pt x="57" y="8072"/>
                    <a:pt x="99" y="9699"/>
                  </a:cubicBezTo>
                  <a:cubicBezTo>
                    <a:pt x="110" y="10156"/>
                    <a:pt x="121" y="10613"/>
                    <a:pt x="132" y="11072"/>
                  </a:cubicBezTo>
                  <a:cubicBezTo>
                    <a:pt x="139" y="11309"/>
                    <a:pt x="143" y="11546"/>
                    <a:pt x="152" y="11786"/>
                  </a:cubicBezTo>
                  <a:cubicBezTo>
                    <a:pt x="156" y="11959"/>
                    <a:pt x="117" y="12216"/>
                    <a:pt x="251" y="12350"/>
                  </a:cubicBezTo>
                  <a:cubicBezTo>
                    <a:pt x="279" y="12378"/>
                    <a:pt x="316" y="12392"/>
                    <a:pt x="354" y="12392"/>
                  </a:cubicBezTo>
                  <a:cubicBezTo>
                    <a:pt x="378" y="12392"/>
                    <a:pt x="402" y="12386"/>
                    <a:pt x="424" y="12374"/>
                  </a:cubicBezTo>
                  <a:cubicBezTo>
                    <a:pt x="502" y="12324"/>
                    <a:pt x="559" y="12192"/>
                    <a:pt x="456" y="12139"/>
                  </a:cubicBezTo>
                  <a:lnTo>
                    <a:pt x="456" y="12139"/>
                  </a:lnTo>
                  <a:cubicBezTo>
                    <a:pt x="456" y="12135"/>
                    <a:pt x="456" y="12132"/>
                    <a:pt x="457" y="12128"/>
                  </a:cubicBezTo>
                  <a:cubicBezTo>
                    <a:pt x="444" y="12086"/>
                    <a:pt x="455" y="12016"/>
                    <a:pt x="453" y="11970"/>
                  </a:cubicBezTo>
                  <a:cubicBezTo>
                    <a:pt x="453" y="11882"/>
                    <a:pt x="450" y="11794"/>
                    <a:pt x="448" y="11707"/>
                  </a:cubicBezTo>
                  <a:cubicBezTo>
                    <a:pt x="444" y="11496"/>
                    <a:pt x="437" y="11283"/>
                    <a:pt x="431" y="11072"/>
                  </a:cubicBezTo>
                  <a:cubicBezTo>
                    <a:pt x="420" y="10668"/>
                    <a:pt x="409" y="10261"/>
                    <a:pt x="395" y="9857"/>
                  </a:cubicBezTo>
                  <a:cubicBezTo>
                    <a:pt x="374" y="9056"/>
                    <a:pt x="352" y="8256"/>
                    <a:pt x="330" y="7455"/>
                  </a:cubicBezTo>
                  <a:cubicBezTo>
                    <a:pt x="286" y="5869"/>
                    <a:pt x="272" y="4290"/>
                    <a:pt x="325" y="2704"/>
                  </a:cubicBezTo>
                  <a:cubicBezTo>
                    <a:pt x="341" y="2263"/>
                    <a:pt x="365" y="1822"/>
                    <a:pt x="395" y="1380"/>
                  </a:cubicBezTo>
                  <a:cubicBezTo>
                    <a:pt x="426" y="932"/>
                    <a:pt x="497" y="484"/>
                    <a:pt x="516" y="36"/>
                  </a:cubicBezTo>
                  <a:cubicBezTo>
                    <a:pt x="516" y="13"/>
                    <a:pt x="498" y="0"/>
                    <a:pt x="4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36"/>
            <p:cNvSpPr/>
            <p:nvPr/>
          </p:nvSpPr>
          <p:spPr>
            <a:xfrm>
              <a:off x="6046475" y="4682750"/>
              <a:ext cx="64175" cy="48100"/>
            </a:xfrm>
            <a:custGeom>
              <a:rect b="b" l="l" r="r" t="t"/>
              <a:pathLst>
                <a:path extrusionOk="0" h="1924" w="2567">
                  <a:moveTo>
                    <a:pt x="2461" y="0"/>
                  </a:moveTo>
                  <a:cubicBezTo>
                    <a:pt x="2430" y="0"/>
                    <a:pt x="2402" y="14"/>
                    <a:pt x="2388" y="46"/>
                  </a:cubicBezTo>
                  <a:cubicBezTo>
                    <a:pt x="2263" y="338"/>
                    <a:pt x="2179" y="634"/>
                    <a:pt x="2008" y="907"/>
                  </a:cubicBezTo>
                  <a:cubicBezTo>
                    <a:pt x="1835" y="1183"/>
                    <a:pt x="1613" y="1425"/>
                    <a:pt x="1354" y="1620"/>
                  </a:cubicBezTo>
                  <a:cubicBezTo>
                    <a:pt x="1255" y="1694"/>
                    <a:pt x="1127" y="1771"/>
                    <a:pt x="1002" y="1771"/>
                  </a:cubicBezTo>
                  <a:cubicBezTo>
                    <a:pt x="954" y="1771"/>
                    <a:pt x="907" y="1760"/>
                    <a:pt x="862" y="1732"/>
                  </a:cubicBezTo>
                  <a:cubicBezTo>
                    <a:pt x="708" y="1640"/>
                    <a:pt x="611" y="1416"/>
                    <a:pt x="526" y="1267"/>
                  </a:cubicBezTo>
                  <a:cubicBezTo>
                    <a:pt x="339" y="940"/>
                    <a:pt x="185" y="593"/>
                    <a:pt x="69" y="235"/>
                  </a:cubicBezTo>
                  <a:cubicBezTo>
                    <a:pt x="65" y="218"/>
                    <a:pt x="52" y="211"/>
                    <a:pt x="39" y="211"/>
                  </a:cubicBezTo>
                  <a:cubicBezTo>
                    <a:pt x="20" y="211"/>
                    <a:pt x="1" y="227"/>
                    <a:pt x="7" y="252"/>
                  </a:cubicBezTo>
                  <a:lnTo>
                    <a:pt x="7" y="254"/>
                  </a:lnTo>
                  <a:cubicBezTo>
                    <a:pt x="119" y="665"/>
                    <a:pt x="269" y="1074"/>
                    <a:pt x="477" y="1449"/>
                  </a:cubicBezTo>
                  <a:cubicBezTo>
                    <a:pt x="563" y="1605"/>
                    <a:pt x="653" y="1794"/>
                    <a:pt x="820" y="1880"/>
                  </a:cubicBezTo>
                  <a:cubicBezTo>
                    <a:pt x="881" y="1911"/>
                    <a:pt x="946" y="1924"/>
                    <a:pt x="1011" y="1924"/>
                  </a:cubicBezTo>
                  <a:cubicBezTo>
                    <a:pt x="1111" y="1924"/>
                    <a:pt x="1212" y="1894"/>
                    <a:pt x="1301" y="1851"/>
                  </a:cubicBezTo>
                  <a:cubicBezTo>
                    <a:pt x="1635" y="1697"/>
                    <a:pt x="1914" y="1401"/>
                    <a:pt x="2125" y="1109"/>
                  </a:cubicBezTo>
                  <a:cubicBezTo>
                    <a:pt x="2333" y="821"/>
                    <a:pt x="2540" y="454"/>
                    <a:pt x="2564" y="94"/>
                  </a:cubicBezTo>
                  <a:cubicBezTo>
                    <a:pt x="2566" y="39"/>
                    <a:pt x="2511" y="0"/>
                    <a:pt x="24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36"/>
            <p:cNvSpPr/>
            <p:nvPr/>
          </p:nvSpPr>
          <p:spPr>
            <a:xfrm>
              <a:off x="6062450" y="4673175"/>
              <a:ext cx="18600" cy="55125"/>
            </a:xfrm>
            <a:custGeom>
              <a:rect b="b" l="l" r="r" t="t"/>
              <a:pathLst>
                <a:path extrusionOk="0" h="2205" w="744">
                  <a:moveTo>
                    <a:pt x="83" y="0"/>
                  </a:moveTo>
                  <a:cubicBezTo>
                    <a:pt x="61" y="0"/>
                    <a:pt x="39" y="13"/>
                    <a:pt x="32" y="38"/>
                  </a:cubicBezTo>
                  <a:cubicBezTo>
                    <a:pt x="1" y="126"/>
                    <a:pt x="18" y="227"/>
                    <a:pt x="27" y="319"/>
                  </a:cubicBezTo>
                  <a:cubicBezTo>
                    <a:pt x="36" y="400"/>
                    <a:pt x="45" y="484"/>
                    <a:pt x="60" y="565"/>
                  </a:cubicBezTo>
                  <a:cubicBezTo>
                    <a:pt x="91" y="760"/>
                    <a:pt x="135" y="956"/>
                    <a:pt x="188" y="1145"/>
                  </a:cubicBezTo>
                  <a:cubicBezTo>
                    <a:pt x="236" y="1331"/>
                    <a:pt x="289" y="1518"/>
                    <a:pt x="352" y="1698"/>
                  </a:cubicBezTo>
                  <a:cubicBezTo>
                    <a:pt x="385" y="1788"/>
                    <a:pt x="423" y="1878"/>
                    <a:pt x="460" y="1968"/>
                  </a:cubicBezTo>
                  <a:cubicBezTo>
                    <a:pt x="495" y="2056"/>
                    <a:pt x="524" y="2135"/>
                    <a:pt x="600" y="2192"/>
                  </a:cubicBezTo>
                  <a:cubicBezTo>
                    <a:pt x="612" y="2201"/>
                    <a:pt x="626" y="2205"/>
                    <a:pt x="641" y="2205"/>
                  </a:cubicBezTo>
                  <a:cubicBezTo>
                    <a:pt x="680" y="2205"/>
                    <a:pt x="724" y="2177"/>
                    <a:pt x="730" y="2137"/>
                  </a:cubicBezTo>
                  <a:cubicBezTo>
                    <a:pt x="743" y="2045"/>
                    <a:pt x="710" y="1971"/>
                    <a:pt x="675" y="1887"/>
                  </a:cubicBezTo>
                  <a:cubicBezTo>
                    <a:pt x="638" y="1799"/>
                    <a:pt x="603" y="1707"/>
                    <a:pt x="565" y="1619"/>
                  </a:cubicBezTo>
                  <a:cubicBezTo>
                    <a:pt x="495" y="1452"/>
                    <a:pt x="420" y="1288"/>
                    <a:pt x="359" y="1116"/>
                  </a:cubicBezTo>
                  <a:cubicBezTo>
                    <a:pt x="297" y="949"/>
                    <a:pt x="249" y="776"/>
                    <a:pt x="212" y="602"/>
                  </a:cubicBezTo>
                  <a:cubicBezTo>
                    <a:pt x="194" y="508"/>
                    <a:pt x="179" y="413"/>
                    <a:pt x="170" y="319"/>
                  </a:cubicBezTo>
                  <a:cubicBezTo>
                    <a:pt x="159" y="225"/>
                    <a:pt x="168" y="126"/>
                    <a:pt x="135" y="38"/>
                  </a:cubicBezTo>
                  <a:cubicBezTo>
                    <a:pt x="127" y="13"/>
                    <a:pt x="105" y="0"/>
                    <a:pt x="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36"/>
            <p:cNvSpPr/>
            <p:nvPr/>
          </p:nvSpPr>
          <p:spPr>
            <a:xfrm>
              <a:off x="6038200" y="4683400"/>
              <a:ext cx="12525" cy="12475"/>
            </a:xfrm>
            <a:custGeom>
              <a:rect b="b" l="l" r="r" t="t"/>
              <a:pathLst>
                <a:path extrusionOk="0" h="499" w="501">
                  <a:moveTo>
                    <a:pt x="251" y="0"/>
                  </a:moveTo>
                  <a:cubicBezTo>
                    <a:pt x="114" y="2"/>
                    <a:pt x="5" y="112"/>
                    <a:pt x="0" y="250"/>
                  </a:cubicBezTo>
                  <a:lnTo>
                    <a:pt x="9" y="316"/>
                  </a:lnTo>
                  <a:cubicBezTo>
                    <a:pt x="20" y="358"/>
                    <a:pt x="42" y="395"/>
                    <a:pt x="73" y="426"/>
                  </a:cubicBezTo>
                  <a:lnTo>
                    <a:pt x="123" y="466"/>
                  </a:lnTo>
                  <a:cubicBezTo>
                    <a:pt x="163" y="488"/>
                    <a:pt x="207" y="499"/>
                    <a:pt x="251" y="499"/>
                  </a:cubicBezTo>
                  <a:cubicBezTo>
                    <a:pt x="254" y="499"/>
                    <a:pt x="257" y="499"/>
                    <a:pt x="261" y="499"/>
                  </a:cubicBezTo>
                  <a:cubicBezTo>
                    <a:pt x="290" y="499"/>
                    <a:pt x="320" y="490"/>
                    <a:pt x="347" y="477"/>
                  </a:cubicBezTo>
                  <a:cubicBezTo>
                    <a:pt x="378" y="468"/>
                    <a:pt x="404" y="450"/>
                    <a:pt x="426" y="426"/>
                  </a:cubicBezTo>
                  <a:cubicBezTo>
                    <a:pt x="472" y="378"/>
                    <a:pt x="499" y="314"/>
                    <a:pt x="501" y="248"/>
                  </a:cubicBezTo>
                  <a:lnTo>
                    <a:pt x="492" y="182"/>
                  </a:lnTo>
                  <a:cubicBezTo>
                    <a:pt x="479" y="141"/>
                    <a:pt x="457" y="103"/>
                    <a:pt x="426" y="73"/>
                  </a:cubicBezTo>
                  <a:lnTo>
                    <a:pt x="376" y="33"/>
                  </a:lnTo>
                  <a:cubicBezTo>
                    <a:pt x="338" y="11"/>
                    <a:pt x="294" y="0"/>
                    <a:pt x="2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36"/>
            <p:cNvSpPr/>
            <p:nvPr/>
          </p:nvSpPr>
          <p:spPr>
            <a:xfrm>
              <a:off x="6056850" y="4666675"/>
              <a:ext cx="14300" cy="13550"/>
            </a:xfrm>
            <a:custGeom>
              <a:rect b="b" l="l" r="r" t="t"/>
              <a:pathLst>
                <a:path extrusionOk="0" h="542" w="572">
                  <a:moveTo>
                    <a:pt x="264" y="0"/>
                  </a:moveTo>
                  <a:cubicBezTo>
                    <a:pt x="243" y="0"/>
                    <a:pt x="222" y="4"/>
                    <a:pt x="203" y="10"/>
                  </a:cubicBezTo>
                  <a:lnTo>
                    <a:pt x="137" y="37"/>
                  </a:lnTo>
                  <a:cubicBezTo>
                    <a:pt x="106" y="54"/>
                    <a:pt x="80" y="78"/>
                    <a:pt x="62" y="107"/>
                  </a:cubicBezTo>
                  <a:cubicBezTo>
                    <a:pt x="38" y="133"/>
                    <a:pt x="21" y="164"/>
                    <a:pt x="14" y="199"/>
                  </a:cubicBezTo>
                  <a:cubicBezTo>
                    <a:pt x="3" y="234"/>
                    <a:pt x="1" y="272"/>
                    <a:pt x="7" y="307"/>
                  </a:cubicBezTo>
                  <a:cubicBezTo>
                    <a:pt x="10" y="342"/>
                    <a:pt x="21" y="377"/>
                    <a:pt x="40" y="408"/>
                  </a:cubicBezTo>
                  <a:lnTo>
                    <a:pt x="82" y="463"/>
                  </a:lnTo>
                  <a:cubicBezTo>
                    <a:pt x="135" y="511"/>
                    <a:pt x="203" y="537"/>
                    <a:pt x="275" y="542"/>
                  </a:cubicBezTo>
                  <a:lnTo>
                    <a:pt x="348" y="531"/>
                  </a:lnTo>
                  <a:cubicBezTo>
                    <a:pt x="392" y="520"/>
                    <a:pt x="434" y="496"/>
                    <a:pt x="466" y="463"/>
                  </a:cubicBezTo>
                  <a:lnTo>
                    <a:pt x="508" y="408"/>
                  </a:lnTo>
                  <a:cubicBezTo>
                    <a:pt x="524" y="380"/>
                    <a:pt x="535" y="350"/>
                    <a:pt x="541" y="319"/>
                  </a:cubicBezTo>
                  <a:lnTo>
                    <a:pt x="541" y="319"/>
                  </a:lnTo>
                  <a:cubicBezTo>
                    <a:pt x="572" y="224"/>
                    <a:pt x="534" y="116"/>
                    <a:pt x="447" y="63"/>
                  </a:cubicBezTo>
                  <a:lnTo>
                    <a:pt x="447" y="63"/>
                  </a:lnTo>
                  <a:cubicBezTo>
                    <a:pt x="436" y="53"/>
                    <a:pt x="423" y="44"/>
                    <a:pt x="409" y="37"/>
                  </a:cubicBezTo>
                  <a:cubicBezTo>
                    <a:pt x="381" y="17"/>
                    <a:pt x="346" y="6"/>
                    <a:pt x="311" y="6"/>
                  </a:cubicBezTo>
                  <a:cubicBezTo>
                    <a:pt x="295" y="2"/>
                    <a:pt x="279" y="0"/>
                    <a:pt x="2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36"/>
            <p:cNvSpPr/>
            <p:nvPr/>
          </p:nvSpPr>
          <p:spPr>
            <a:xfrm>
              <a:off x="6078100" y="4666375"/>
              <a:ext cx="14475" cy="14475"/>
            </a:xfrm>
            <a:custGeom>
              <a:rect b="b" l="l" r="r" t="t"/>
              <a:pathLst>
                <a:path extrusionOk="0" h="579" w="579">
                  <a:moveTo>
                    <a:pt x="289" y="0"/>
                  </a:moveTo>
                  <a:cubicBezTo>
                    <a:pt x="251" y="0"/>
                    <a:pt x="214" y="9"/>
                    <a:pt x="179" y="27"/>
                  </a:cubicBezTo>
                  <a:cubicBezTo>
                    <a:pt x="73" y="73"/>
                    <a:pt x="5" y="176"/>
                    <a:pt x="1" y="290"/>
                  </a:cubicBezTo>
                  <a:lnTo>
                    <a:pt x="12" y="367"/>
                  </a:lnTo>
                  <a:cubicBezTo>
                    <a:pt x="25" y="415"/>
                    <a:pt x="51" y="459"/>
                    <a:pt x="86" y="494"/>
                  </a:cubicBezTo>
                  <a:lnTo>
                    <a:pt x="146" y="540"/>
                  </a:lnTo>
                  <a:cubicBezTo>
                    <a:pt x="190" y="565"/>
                    <a:pt x="240" y="578"/>
                    <a:pt x="291" y="578"/>
                  </a:cubicBezTo>
                  <a:cubicBezTo>
                    <a:pt x="294" y="578"/>
                    <a:pt x="298" y="578"/>
                    <a:pt x="302" y="578"/>
                  </a:cubicBezTo>
                  <a:cubicBezTo>
                    <a:pt x="336" y="578"/>
                    <a:pt x="371" y="569"/>
                    <a:pt x="401" y="554"/>
                  </a:cubicBezTo>
                  <a:cubicBezTo>
                    <a:pt x="506" y="508"/>
                    <a:pt x="576" y="404"/>
                    <a:pt x="578" y="290"/>
                  </a:cubicBezTo>
                  <a:lnTo>
                    <a:pt x="567" y="213"/>
                  </a:lnTo>
                  <a:cubicBezTo>
                    <a:pt x="554" y="165"/>
                    <a:pt x="528" y="121"/>
                    <a:pt x="493" y="86"/>
                  </a:cubicBezTo>
                  <a:lnTo>
                    <a:pt x="436" y="40"/>
                  </a:lnTo>
                  <a:cubicBezTo>
                    <a:pt x="390" y="16"/>
                    <a:pt x="341" y="0"/>
                    <a:pt x="2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36"/>
            <p:cNvSpPr/>
            <p:nvPr/>
          </p:nvSpPr>
          <p:spPr>
            <a:xfrm>
              <a:off x="6101825" y="4675875"/>
              <a:ext cx="15125" cy="15075"/>
            </a:xfrm>
            <a:custGeom>
              <a:rect b="b" l="l" r="r" t="t"/>
              <a:pathLst>
                <a:path extrusionOk="0" h="603" w="605">
                  <a:moveTo>
                    <a:pt x="301" y="0"/>
                  </a:moveTo>
                  <a:cubicBezTo>
                    <a:pt x="137" y="2"/>
                    <a:pt x="5" y="136"/>
                    <a:pt x="1" y="301"/>
                  </a:cubicBezTo>
                  <a:lnTo>
                    <a:pt x="12" y="382"/>
                  </a:lnTo>
                  <a:cubicBezTo>
                    <a:pt x="25" y="433"/>
                    <a:pt x="51" y="477"/>
                    <a:pt x="88" y="514"/>
                  </a:cubicBezTo>
                  <a:lnTo>
                    <a:pt x="150" y="562"/>
                  </a:lnTo>
                  <a:cubicBezTo>
                    <a:pt x="196" y="589"/>
                    <a:pt x="249" y="602"/>
                    <a:pt x="301" y="602"/>
                  </a:cubicBezTo>
                  <a:cubicBezTo>
                    <a:pt x="305" y="602"/>
                    <a:pt x="309" y="602"/>
                    <a:pt x="313" y="602"/>
                  </a:cubicBezTo>
                  <a:cubicBezTo>
                    <a:pt x="349" y="602"/>
                    <a:pt x="384" y="593"/>
                    <a:pt x="418" y="576"/>
                  </a:cubicBezTo>
                  <a:cubicBezTo>
                    <a:pt x="490" y="549"/>
                    <a:pt x="550" y="490"/>
                    <a:pt x="576" y="417"/>
                  </a:cubicBezTo>
                  <a:cubicBezTo>
                    <a:pt x="596" y="380"/>
                    <a:pt x="604" y="341"/>
                    <a:pt x="604" y="301"/>
                  </a:cubicBezTo>
                  <a:lnTo>
                    <a:pt x="594" y="220"/>
                  </a:lnTo>
                  <a:cubicBezTo>
                    <a:pt x="578" y="169"/>
                    <a:pt x="552" y="125"/>
                    <a:pt x="514" y="88"/>
                  </a:cubicBezTo>
                  <a:lnTo>
                    <a:pt x="455" y="40"/>
                  </a:lnTo>
                  <a:cubicBezTo>
                    <a:pt x="409" y="13"/>
                    <a:pt x="356" y="0"/>
                    <a:pt x="3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36"/>
            <p:cNvSpPr/>
            <p:nvPr/>
          </p:nvSpPr>
          <p:spPr>
            <a:xfrm>
              <a:off x="6072975" y="4695800"/>
              <a:ext cx="72525" cy="33000"/>
            </a:xfrm>
            <a:custGeom>
              <a:rect b="b" l="l" r="r" t="t"/>
              <a:pathLst>
                <a:path extrusionOk="0" h="1320" w="2901">
                  <a:moveTo>
                    <a:pt x="2811" y="1"/>
                  </a:moveTo>
                  <a:cubicBezTo>
                    <a:pt x="2794" y="1"/>
                    <a:pt x="2777" y="7"/>
                    <a:pt x="2762" y="22"/>
                  </a:cubicBezTo>
                  <a:cubicBezTo>
                    <a:pt x="2615" y="178"/>
                    <a:pt x="2512" y="350"/>
                    <a:pt x="2329" y="475"/>
                  </a:cubicBezTo>
                  <a:cubicBezTo>
                    <a:pt x="2143" y="604"/>
                    <a:pt x="1932" y="699"/>
                    <a:pt x="1726" y="795"/>
                  </a:cubicBezTo>
                  <a:cubicBezTo>
                    <a:pt x="1323" y="981"/>
                    <a:pt x="871" y="1159"/>
                    <a:pt x="417" y="1159"/>
                  </a:cubicBezTo>
                  <a:cubicBezTo>
                    <a:pt x="306" y="1159"/>
                    <a:pt x="195" y="1148"/>
                    <a:pt x="85" y="1125"/>
                  </a:cubicBezTo>
                  <a:cubicBezTo>
                    <a:pt x="80" y="1123"/>
                    <a:pt x="75" y="1123"/>
                    <a:pt x="70" y="1123"/>
                  </a:cubicBezTo>
                  <a:cubicBezTo>
                    <a:pt x="18" y="1123"/>
                    <a:pt x="0" y="1203"/>
                    <a:pt x="59" y="1221"/>
                  </a:cubicBezTo>
                  <a:lnTo>
                    <a:pt x="56" y="1221"/>
                  </a:lnTo>
                  <a:cubicBezTo>
                    <a:pt x="234" y="1290"/>
                    <a:pt x="413" y="1319"/>
                    <a:pt x="590" y="1319"/>
                  </a:cubicBezTo>
                  <a:cubicBezTo>
                    <a:pt x="1007" y="1319"/>
                    <a:pt x="1421" y="1161"/>
                    <a:pt x="1813" y="993"/>
                  </a:cubicBezTo>
                  <a:cubicBezTo>
                    <a:pt x="2053" y="890"/>
                    <a:pt x="2299" y="787"/>
                    <a:pt x="2512" y="635"/>
                  </a:cubicBezTo>
                  <a:cubicBezTo>
                    <a:pt x="2692" y="505"/>
                    <a:pt x="2901" y="317"/>
                    <a:pt x="2890" y="75"/>
                  </a:cubicBezTo>
                  <a:cubicBezTo>
                    <a:pt x="2888" y="33"/>
                    <a:pt x="2850" y="1"/>
                    <a:pt x="28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36"/>
            <p:cNvSpPr/>
            <p:nvPr/>
          </p:nvSpPr>
          <p:spPr>
            <a:xfrm>
              <a:off x="6134175" y="4689975"/>
              <a:ext cx="19675" cy="15300"/>
            </a:xfrm>
            <a:custGeom>
              <a:rect b="b" l="l" r="r" t="t"/>
              <a:pathLst>
                <a:path extrusionOk="0" h="612" w="787">
                  <a:moveTo>
                    <a:pt x="393" y="1"/>
                  </a:moveTo>
                  <a:cubicBezTo>
                    <a:pt x="0" y="1"/>
                    <a:pt x="0" y="611"/>
                    <a:pt x="393" y="611"/>
                  </a:cubicBezTo>
                  <a:cubicBezTo>
                    <a:pt x="786" y="611"/>
                    <a:pt x="786" y="1"/>
                    <a:pt x="3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84" name="Google Shape;584;p36"/>
          <p:cNvGrpSpPr/>
          <p:nvPr/>
        </p:nvGrpSpPr>
        <p:grpSpPr>
          <a:xfrm>
            <a:off x="5091136" y="441581"/>
            <a:ext cx="3632507" cy="1737206"/>
            <a:chOff x="4853324" y="1970456"/>
            <a:chExt cx="3632507" cy="1737206"/>
          </a:xfrm>
        </p:grpSpPr>
        <p:grpSp>
          <p:nvGrpSpPr>
            <p:cNvPr id="585" name="Google Shape;585;p36"/>
            <p:cNvGrpSpPr/>
            <p:nvPr/>
          </p:nvGrpSpPr>
          <p:grpSpPr>
            <a:xfrm>
              <a:off x="4930201" y="2652034"/>
              <a:ext cx="3555630" cy="1055627"/>
              <a:chOff x="237525" y="3906700"/>
              <a:chExt cx="900000" cy="267200"/>
            </a:xfrm>
          </p:grpSpPr>
          <p:sp>
            <p:nvSpPr>
              <p:cNvPr id="586" name="Google Shape;586;p36"/>
              <p:cNvSpPr/>
              <p:nvPr/>
            </p:nvSpPr>
            <p:spPr>
              <a:xfrm>
                <a:off x="237525" y="3906700"/>
                <a:ext cx="900000" cy="267200"/>
              </a:xfrm>
              <a:custGeom>
                <a:rect b="b" l="l" r="r" t="t"/>
                <a:pathLst>
                  <a:path extrusionOk="0" h="10688" w="36000">
                    <a:moveTo>
                      <a:pt x="17259" y="1"/>
                    </a:moveTo>
                    <a:cubicBezTo>
                      <a:pt x="17174" y="1"/>
                      <a:pt x="17088" y="5"/>
                      <a:pt x="17003" y="14"/>
                    </a:cubicBezTo>
                    <a:cubicBezTo>
                      <a:pt x="16500" y="69"/>
                      <a:pt x="16034" y="297"/>
                      <a:pt x="15577" y="519"/>
                    </a:cubicBezTo>
                    <a:cubicBezTo>
                      <a:pt x="10548" y="2970"/>
                      <a:pt x="5341" y="5037"/>
                      <a:pt x="0" y="6701"/>
                    </a:cubicBezTo>
                    <a:cubicBezTo>
                      <a:pt x="2660" y="7360"/>
                      <a:pt x="5326" y="8019"/>
                      <a:pt x="8042" y="8364"/>
                    </a:cubicBezTo>
                    <a:cubicBezTo>
                      <a:pt x="10777" y="8711"/>
                      <a:pt x="13575" y="8544"/>
                      <a:pt x="16278" y="9078"/>
                    </a:cubicBezTo>
                    <a:cubicBezTo>
                      <a:pt x="17440" y="9308"/>
                      <a:pt x="23389" y="10687"/>
                      <a:pt x="23389" y="10687"/>
                    </a:cubicBezTo>
                    <a:cubicBezTo>
                      <a:pt x="25807" y="9996"/>
                      <a:pt x="27970" y="8632"/>
                      <a:pt x="30096" y="7288"/>
                    </a:cubicBezTo>
                    <a:lnTo>
                      <a:pt x="36000" y="3552"/>
                    </a:lnTo>
                    <a:lnTo>
                      <a:pt x="18279" y="131"/>
                    </a:lnTo>
                    <a:cubicBezTo>
                      <a:pt x="17942" y="66"/>
                      <a:pt x="17600" y="1"/>
                      <a:pt x="17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7" name="Google Shape;587;p36"/>
              <p:cNvSpPr/>
              <p:nvPr/>
            </p:nvSpPr>
            <p:spPr>
              <a:xfrm>
                <a:off x="334575" y="4069550"/>
                <a:ext cx="217575" cy="50050"/>
              </a:xfrm>
              <a:custGeom>
                <a:rect b="b" l="l" r="r" t="t"/>
                <a:pathLst>
                  <a:path extrusionOk="0" h="2002" w="8703">
                    <a:moveTo>
                      <a:pt x="3069" y="1"/>
                    </a:moveTo>
                    <a:cubicBezTo>
                      <a:pt x="2054" y="394"/>
                      <a:pt x="1033" y="769"/>
                      <a:pt x="1" y="1110"/>
                    </a:cubicBezTo>
                    <a:cubicBezTo>
                      <a:pt x="1378" y="1413"/>
                      <a:pt x="2761" y="1672"/>
                      <a:pt x="4160" y="1850"/>
                    </a:cubicBezTo>
                    <a:cubicBezTo>
                      <a:pt x="4687" y="1916"/>
                      <a:pt x="5217" y="1964"/>
                      <a:pt x="5748" y="2001"/>
                    </a:cubicBezTo>
                    <a:cubicBezTo>
                      <a:pt x="6469" y="1685"/>
                      <a:pt x="7198" y="1389"/>
                      <a:pt x="7920" y="1073"/>
                    </a:cubicBezTo>
                    <a:cubicBezTo>
                      <a:pt x="8182" y="956"/>
                      <a:pt x="8443" y="835"/>
                      <a:pt x="8702" y="712"/>
                    </a:cubicBezTo>
                    <a:lnTo>
                      <a:pt x="8667" y="710"/>
                    </a:lnTo>
                    <a:cubicBezTo>
                      <a:pt x="6941" y="607"/>
                      <a:pt x="5184" y="506"/>
                      <a:pt x="3495" y="106"/>
                    </a:cubicBezTo>
                    <a:cubicBezTo>
                      <a:pt x="3352" y="73"/>
                      <a:pt x="3212" y="36"/>
                      <a:pt x="306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8" name="Google Shape;588;p36"/>
              <p:cNvSpPr/>
              <p:nvPr/>
            </p:nvSpPr>
            <p:spPr>
              <a:xfrm>
                <a:off x="636325" y="4101450"/>
                <a:ext cx="149600" cy="51250"/>
              </a:xfrm>
              <a:custGeom>
                <a:rect b="b" l="l" r="r" t="t"/>
                <a:pathLst>
                  <a:path extrusionOk="0" h="2050" w="5984">
                    <a:moveTo>
                      <a:pt x="2230" y="1"/>
                    </a:moveTo>
                    <a:cubicBezTo>
                      <a:pt x="1514" y="460"/>
                      <a:pt x="770" y="870"/>
                      <a:pt x="1" y="1228"/>
                    </a:cubicBezTo>
                    <a:cubicBezTo>
                      <a:pt x="109" y="1248"/>
                      <a:pt x="216" y="1266"/>
                      <a:pt x="324" y="1288"/>
                    </a:cubicBezTo>
                    <a:cubicBezTo>
                      <a:pt x="838" y="1389"/>
                      <a:pt x="2289" y="1716"/>
                      <a:pt x="3748" y="2050"/>
                    </a:cubicBezTo>
                    <a:cubicBezTo>
                      <a:pt x="4470" y="1685"/>
                      <a:pt x="5188" y="1314"/>
                      <a:pt x="5900" y="928"/>
                    </a:cubicBezTo>
                    <a:lnTo>
                      <a:pt x="5983" y="881"/>
                    </a:lnTo>
                    <a:cubicBezTo>
                      <a:pt x="4740" y="552"/>
                      <a:pt x="3495" y="229"/>
                      <a:pt x="223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9" name="Google Shape;589;p36"/>
              <p:cNvSpPr/>
              <p:nvPr/>
            </p:nvSpPr>
            <p:spPr>
              <a:xfrm>
                <a:off x="941100" y="4002800"/>
                <a:ext cx="149200" cy="63875"/>
              </a:xfrm>
              <a:custGeom>
                <a:rect b="b" l="l" r="r" t="t"/>
                <a:pathLst>
                  <a:path extrusionOk="0" h="2555" w="5968">
                    <a:moveTo>
                      <a:pt x="2373" y="0"/>
                    </a:moveTo>
                    <a:cubicBezTo>
                      <a:pt x="1591" y="525"/>
                      <a:pt x="800" y="1035"/>
                      <a:pt x="1" y="1527"/>
                    </a:cubicBezTo>
                    <a:cubicBezTo>
                      <a:pt x="1123" y="1856"/>
                      <a:pt x="2239" y="2214"/>
                      <a:pt x="3357" y="2554"/>
                    </a:cubicBezTo>
                    <a:lnTo>
                      <a:pt x="5968" y="903"/>
                    </a:lnTo>
                    <a:cubicBezTo>
                      <a:pt x="5597" y="806"/>
                      <a:pt x="5228" y="710"/>
                      <a:pt x="4857" y="613"/>
                    </a:cubicBezTo>
                    <a:cubicBezTo>
                      <a:pt x="4031" y="400"/>
                      <a:pt x="3203" y="196"/>
                      <a:pt x="237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0" name="Google Shape;590;p36"/>
              <p:cNvSpPr/>
              <p:nvPr/>
            </p:nvSpPr>
            <p:spPr>
              <a:xfrm>
                <a:off x="730600" y="3964250"/>
                <a:ext cx="132450" cy="46025"/>
              </a:xfrm>
              <a:custGeom>
                <a:rect b="b" l="l" r="r" t="t"/>
                <a:pathLst>
                  <a:path extrusionOk="0" h="1841" w="5298">
                    <a:moveTo>
                      <a:pt x="2533" y="1"/>
                    </a:moveTo>
                    <a:cubicBezTo>
                      <a:pt x="1690" y="466"/>
                      <a:pt x="846" y="927"/>
                      <a:pt x="1" y="1386"/>
                    </a:cubicBezTo>
                    <a:cubicBezTo>
                      <a:pt x="1037" y="1522"/>
                      <a:pt x="2074" y="1670"/>
                      <a:pt x="3102" y="1841"/>
                    </a:cubicBezTo>
                    <a:cubicBezTo>
                      <a:pt x="3816" y="1338"/>
                      <a:pt x="4547" y="864"/>
                      <a:pt x="5298" y="420"/>
                    </a:cubicBezTo>
                    <a:cubicBezTo>
                      <a:pt x="4659" y="312"/>
                      <a:pt x="4018" y="209"/>
                      <a:pt x="3376" y="117"/>
                    </a:cubicBezTo>
                    <a:cubicBezTo>
                      <a:pt x="3095" y="77"/>
                      <a:pt x="2814" y="38"/>
                      <a:pt x="253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1" name="Google Shape;591;p36"/>
              <p:cNvSpPr/>
              <p:nvPr/>
            </p:nvSpPr>
            <p:spPr>
              <a:xfrm>
                <a:off x="522900" y="3930150"/>
                <a:ext cx="163375" cy="51925"/>
              </a:xfrm>
              <a:custGeom>
                <a:rect b="b" l="l" r="r" t="t"/>
                <a:pathLst>
                  <a:path extrusionOk="0" h="2077" w="6535">
                    <a:moveTo>
                      <a:pt x="3288" y="1"/>
                    </a:moveTo>
                    <a:cubicBezTo>
                      <a:pt x="2201" y="519"/>
                      <a:pt x="1105" y="1018"/>
                      <a:pt x="1" y="1499"/>
                    </a:cubicBezTo>
                    <a:cubicBezTo>
                      <a:pt x="141" y="1523"/>
                      <a:pt x="275" y="1547"/>
                      <a:pt x="400" y="1564"/>
                    </a:cubicBezTo>
                    <a:cubicBezTo>
                      <a:pt x="1433" y="1703"/>
                      <a:pt x="2452" y="1909"/>
                      <a:pt x="3479" y="2076"/>
                    </a:cubicBezTo>
                    <a:cubicBezTo>
                      <a:pt x="4507" y="1641"/>
                      <a:pt x="5528" y="1191"/>
                      <a:pt x="6534" y="710"/>
                    </a:cubicBezTo>
                    <a:cubicBezTo>
                      <a:pt x="5449" y="499"/>
                      <a:pt x="4380" y="183"/>
                      <a:pt x="328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2" name="Google Shape;592;p36"/>
              <p:cNvSpPr/>
              <p:nvPr/>
            </p:nvSpPr>
            <p:spPr>
              <a:xfrm>
                <a:off x="525475" y="3987650"/>
                <a:ext cx="186325" cy="50525"/>
              </a:xfrm>
              <a:custGeom>
                <a:rect b="b" l="l" r="r" t="t"/>
                <a:pathLst>
                  <a:path extrusionOk="0" h="2021" w="7453">
                    <a:moveTo>
                      <a:pt x="3444" y="0"/>
                    </a:moveTo>
                    <a:cubicBezTo>
                      <a:pt x="2300" y="485"/>
                      <a:pt x="1149" y="955"/>
                      <a:pt x="1" y="1425"/>
                    </a:cubicBezTo>
                    <a:cubicBezTo>
                      <a:pt x="1619" y="1597"/>
                      <a:pt x="3240" y="1761"/>
                      <a:pt x="4848" y="2021"/>
                    </a:cubicBezTo>
                    <a:cubicBezTo>
                      <a:pt x="5715" y="1553"/>
                      <a:pt x="6585" y="1094"/>
                      <a:pt x="7452" y="624"/>
                    </a:cubicBezTo>
                    <a:cubicBezTo>
                      <a:pt x="6113" y="433"/>
                      <a:pt x="4775" y="233"/>
                      <a:pt x="34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3" name="Google Shape;593;p36"/>
              <p:cNvSpPr/>
              <p:nvPr/>
            </p:nvSpPr>
            <p:spPr>
              <a:xfrm>
                <a:off x="655050" y="4004450"/>
                <a:ext cx="145300" cy="54600"/>
              </a:xfrm>
              <a:custGeom>
                <a:rect b="b" l="l" r="r" t="t"/>
                <a:pathLst>
                  <a:path extrusionOk="0" h="2184" w="5812">
                    <a:moveTo>
                      <a:pt x="2614" y="0"/>
                    </a:moveTo>
                    <a:cubicBezTo>
                      <a:pt x="1745" y="472"/>
                      <a:pt x="873" y="940"/>
                      <a:pt x="1" y="1406"/>
                    </a:cubicBezTo>
                    <a:cubicBezTo>
                      <a:pt x="1182" y="1608"/>
                      <a:pt x="2351" y="1878"/>
                      <a:pt x="3510" y="2183"/>
                    </a:cubicBezTo>
                    <a:cubicBezTo>
                      <a:pt x="4119" y="1724"/>
                      <a:pt x="4723" y="1261"/>
                      <a:pt x="5331" y="806"/>
                    </a:cubicBezTo>
                    <a:cubicBezTo>
                      <a:pt x="5489" y="688"/>
                      <a:pt x="5652" y="573"/>
                      <a:pt x="5812" y="457"/>
                    </a:cubicBezTo>
                    <a:cubicBezTo>
                      <a:pt x="5043" y="338"/>
                      <a:pt x="4272" y="233"/>
                      <a:pt x="3499" y="125"/>
                    </a:cubicBezTo>
                    <a:lnTo>
                      <a:pt x="261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4" name="Google Shape;594;p36"/>
              <p:cNvSpPr/>
              <p:nvPr/>
            </p:nvSpPr>
            <p:spPr>
              <a:xfrm>
                <a:off x="750150" y="4017450"/>
                <a:ext cx="174900" cy="72225"/>
              </a:xfrm>
              <a:custGeom>
                <a:rect b="b" l="l" r="r" t="t"/>
                <a:pathLst>
                  <a:path extrusionOk="0" h="2889" w="6996">
                    <a:moveTo>
                      <a:pt x="2414" y="1"/>
                    </a:moveTo>
                    <a:cubicBezTo>
                      <a:pt x="1602" y="565"/>
                      <a:pt x="802" y="1149"/>
                      <a:pt x="1" y="1742"/>
                    </a:cubicBezTo>
                    <a:cubicBezTo>
                      <a:pt x="317" y="1826"/>
                      <a:pt x="631" y="1913"/>
                      <a:pt x="945" y="2001"/>
                    </a:cubicBezTo>
                    <a:cubicBezTo>
                      <a:pt x="1922" y="2278"/>
                      <a:pt x="2889" y="2586"/>
                      <a:pt x="3857" y="2889"/>
                    </a:cubicBezTo>
                    <a:cubicBezTo>
                      <a:pt x="4913" y="2285"/>
                      <a:pt x="5961" y="1663"/>
                      <a:pt x="6995" y="1022"/>
                    </a:cubicBezTo>
                    <a:cubicBezTo>
                      <a:pt x="6299" y="829"/>
                      <a:pt x="5599" y="644"/>
                      <a:pt x="4894" y="479"/>
                    </a:cubicBezTo>
                    <a:cubicBezTo>
                      <a:pt x="4070" y="288"/>
                      <a:pt x="3244" y="135"/>
                      <a:pt x="241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5" name="Google Shape;595;p36"/>
              <p:cNvSpPr/>
              <p:nvPr/>
            </p:nvSpPr>
            <p:spPr>
              <a:xfrm>
                <a:off x="703000" y="3921875"/>
                <a:ext cx="128925" cy="37525"/>
              </a:xfrm>
              <a:custGeom>
                <a:rect b="b" l="l" r="r" t="t"/>
                <a:pathLst>
                  <a:path extrusionOk="0" h="1501" w="5157">
                    <a:moveTo>
                      <a:pt x="2115" y="0"/>
                    </a:moveTo>
                    <a:cubicBezTo>
                      <a:pt x="1403" y="305"/>
                      <a:pt x="707" y="650"/>
                      <a:pt x="0" y="991"/>
                    </a:cubicBezTo>
                    <a:cubicBezTo>
                      <a:pt x="1166" y="1173"/>
                      <a:pt x="2335" y="1335"/>
                      <a:pt x="3501" y="1500"/>
                    </a:cubicBezTo>
                    <a:cubicBezTo>
                      <a:pt x="3832" y="1313"/>
                      <a:pt x="4166" y="1129"/>
                      <a:pt x="4502" y="947"/>
                    </a:cubicBezTo>
                    <a:cubicBezTo>
                      <a:pt x="4720" y="828"/>
                      <a:pt x="4937" y="707"/>
                      <a:pt x="5157" y="584"/>
                    </a:cubicBezTo>
                    <a:lnTo>
                      <a:pt x="211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6" name="Google Shape;596;p36"/>
              <p:cNvSpPr/>
              <p:nvPr/>
            </p:nvSpPr>
            <p:spPr>
              <a:xfrm>
                <a:off x="880650" y="3953150"/>
                <a:ext cx="147575" cy="43300"/>
              </a:xfrm>
              <a:custGeom>
                <a:rect b="b" l="l" r="r" t="t"/>
                <a:pathLst>
                  <a:path extrusionOk="0" h="1732" w="5903">
                    <a:moveTo>
                      <a:pt x="1505" y="1"/>
                    </a:moveTo>
                    <a:cubicBezTo>
                      <a:pt x="1147" y="174"/>
                      <a:pt x="792" y="352"/>
                      <a:pt x="440" y="543"/>
                    </a:cubicBezTo>
                    <a:cubicBezTo>
                      <a:pt x="293" y="622"/>
                      <a:pt x="148" y="708"/>
                      <a:pt x="1" y="789"/>
                    </a:cubicBezTo>
                    <a:cubicBezTo>
                      <a:pt x="980" y="952"/>
                      <a:pt x="1958" y="1130"/>
                      <a:pt x="2931" y="1341"/>
                    </a:cubicBezTo>
                    <a:cubicBezTo>
                      <a:pt x="3504" y="1464"/>
                      <a:pt x="4075" y="1595"/>
                      <a:pt x="4644" y="1732"/>
                    </a:cubicBezTo>
                    <a:cubicBezTo>
                      <a:pt x="5065" y="1442"/>
                      <a:pt x="5485" y="1147"/>
                      <a:pt x="5902" y="851"/>
                    </a:cubicBezTo>
                    <a:lnTo>
                      <a:pt x="150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7" name="Google Shape;597;p36"/>
              <p:cNvSpPr/>
              <p:nvPr/>
            </p:nvSpPr>
            <p:spPr>
              <a:xfrm>
                <a:off x="324375" y="4012575"/>
                <a:ext cx="181875" cy="52625"/>
              </a:xfrm>
              <a:custGeom>
                <a:rect b="b" l="l" r="r" t="t"/>
                <a:pathLst>
                  <a:path extrusionOk="0" h="2105" w="7275">
                    <a:moveTo>
                      <a:pt x="3580" y="0"/>
                    </a:moveTo>
                    <a:cubicBezTo>
                      <a:pt x="2394" y="459"/>
                      <a:pt x="1202" y="898"/>
                      <a:pt x="0" y="1318"/>
                    </a:cubicBezTo>
                    <a:cubicBezTo>
                      <a:pt x="1136" y="1472"/>
                      <a:pt x="2243" y="1816"/>
                      <a:pt x="3358" y="2104"/>
                    </a:cubicBezTo>
                    <a:cubicBezTo>
                      <a:pt x="4667" y="1590"/>
                      <a:pt x="5974" y="1061"/>
                      <a:pt x="7274" y="518"/>
                    </a:cubicBezTo>
                    <a:cubicBezTo>
                      <a:pt x="6033" y="387"/>
                      <a:pt x="4799" y="233"/>
                      <a:pt x="358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8" name="Google Shape;598;p36"/>
              <p:cNvSpPr/>
              <p:nvPr/>
            </p:nvSpPr>
            <p:spPr>
              <a:xfrm>
                <a:off x="568800" y="4042650"/>
                <a:ext cx="169800" cy="54100"/>
              </a:xfrm>
              <a:custGeom>
                <a:rect b="b" l="l" r="r" t="t"/>
                <a:pathLst>
                  <a:path extrusionOk="0" h="2164" w="6792">
                    <a:moveTo>
                      <a:pt x="3220" y="1"/>
                    </a:moveTo>
                    <a:cubicBezTo>
                      <a:pt x="2781" y="236"/>
                      <a:pt x="2342" y="473"/>
                      <a:pt x="1900" y="706"/>
                    </a:cubicBezTo>
                    <a:cubicBezTo>
                      <a:pt x="1272" y="1039"/>
                      <a:pt x="642" y="1360"/>
                      <a:pt x="1" y="1668"/>
                    </a:cubicBezTo>
                    <a:lnTo>
                      <a:pt x="51" y="1670"/>
                    </a:lnTo>
                    <a:cubicBezTo>
                      <a:pt x="1657" y="1764"/>
                      <a:pt x="3253" y="1894"/>
                      <a:pt x="4837" y="2164"/>
                    </a:cubicBezTo>
                    <a:cubicBezTo>
                      <a:pt x="5504" y="1729"/>
                      <a:pt x="6152" y="1259"/>
                      <a:pt x="6791" y="780"/>
                    </a:cubicBezTo>
                    <a:cubicBezTo>
                      <a:pt x="5612" y="475"/>
                      <a:pt x="4424" y="205"/>
                      <a:pt x="322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9" name="Google Shape;599;p36"/>
              <p:cNvSpPr/>
              <p:nvPr/>
            </p:nvSpPr>
            <p:spPr>
              <a:xfrm>
                <a:off x="799500" y="4094750"/>
                <a:ext cx="137525" cy="54450"/>
              </a:xfrm>
              <a:custGeom>
                <a:rect b="b" l="l" r="r" t="t"/>
                <a:pathLst>
                  <a:path extrusionOk="0" h="2178" w="5501">
                    <a:moveTo>
                      <a:pt x="2013" y="1"/>
                    </a:moveTo>
                    <a:cubicBezTo>
                      <a:pt x="1347" y="376"/>
                      <a:pt x="675" y="745"/>
                      <a:pt x="1" y="1108"/>
                    </a:cubicBezTo>
                    <a:cubicBezTo>
                      <a:pt x="377" y="1211"/>
                      <a:pt x="752" y="1312"/>
                      <a:pt x="1128" y="1413"/>
                    </a:cubicBezTo>
                    <a:cubicBezTo>
                      <a:pt x="1916" y="1626"/>
                      <a:pt x="2685" y="1909"/>
                      <a:pt x="3458" y="2177"/>
                    </a:cubicBezTo>
                    <a:cubicBezTo>
                      <a:pt x="4152" y="1843"/>
                      <a:pt x="4830" y="1468"/>
                      <a:pt x="5500" y="1073"/>
                    </a:cubicBezTo>
                    <a:cubicBezTo>
                      <a:pt x="4762" y="875"/>
                      <a:pt x="4038" y="642"/>
                      <a:pt x="3330" y="418"/>
                    </a:cubicBezTo>
                    <a:cubicBezTo>
                      <a:pt x="2891" y="278"/>
                      <a:pt x="2452" y="139"/>
                      <a:pt x="201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00" name="Google Shape;600;p36"/>
            <p:cNvSpPr/>
            <p:nvPr/>
          </p:nvSpPr>
          <p:spPr>
            <a:xfrm>
              <a:off x="7161520" y="2141027"/>
              <a:ext cx="207906" cy="210276"/>
            </a:xfrm>
            <a:custGeom>
              <a:rect b="b" l="l" r="r" t="t"/>
              <a:pathLst>
                <a:path extrusionOk="0" h="2129" w="2105">
                  <a:moveTo>
                    <a:pt x="455" y="0"/>
                  </a:moveTo>
                  <a:lnTo>
                    <a:pt x="455" y="0"/>
                  </a:lnTo>
                  <a:cubicBezTo>
                    <a:pt x="479" y="391"/>
                    <a:pt x="409" y="786"/>
                    <a:pt x="246" y="1144"/>
                  </a:cubicBezTo>
                  <a:cubicBezTo>
                    <a:pt x="176" y="1298"/>
                    <a:pt x="90" y="1443"/>
                    <a:pt x="40" y="1603"/>
                  </a:cubicBezTo>
                  <a:cubicBezTo>
                    <a:pt x="13" y="1682"/>
                    <a:pt x="0" y="1775"/>
                    <a:pt x="51" y="1838"/>
                  </a:cubicBezTo>
                  <a:cubicBezTo>
                    <a:pt x="82" y="1879"/>
                    <a:pt x="132" y="1897"/>
                    <a:pt x="183" y="1897"/>
                  </a:cubicBezTo>
                  <a:cubicBezTo>
                    <a:pt x="221" y="1897"/>
                    <a:pt x="260" y="1887"/>
                    <a:pt x="292" y="1869"/>
                  </a:cubicBezTo>
                  <a:cubicBezTo>
                    <a:pt x="367" y="1827"/>
                    <a:pt x="422" y="1753"/>
                    <a:pt x="472" y="1680"/>
                  </a:cubicBezTo>
                  <a:lnTo>
                    <a:pt x="472" y="1680"/>
                  </a:lnTo>
                  <a:cubicBezTo>
                    <a:pt x="418" y="1761"/>
                    <a:pt x="446" y="1891"/>
                    <a:pt x="534" y="1937"/>
                  </a:cubicBezTo>
                  <a:cubicBezTo>
                    <a:pt x="554" y="1947"/>
                    <a:pt x="575" y="1952"/>
                    <a:pt x="597" y="1952"/>
                  </a:cubicBezTo>
                  <a:cubicBezTo>
                    <a:pt x="673" y="1952"/>
                    <a:pt x="752" y="1897"/>
                    <a:pt x="760" y="1821"/>
                  </a:cubicBezTo>
                  <a:lnTo>
                    <a:pt x="760" y="1821"/>
                  </a:lnTo>
                  <a:cubicBezTo>
                    <a:pt x="759" y="1948"/>
                    <a:pt x="861" y="2025"/>
                    <a:pt x="965" y="2025"/>
                  </a:cubicBezTo>
                  <a:cubicBezTo>
                    <a:pt x="1033" y="2025"/>
                    <a:pt x="1102" y="1991"/>
                    <a:pt x="1142" y="1917"/>
                  </a:cubicBezTo>
                  <a:cubicBezTo>
                    <a:pt x="1158" y="2012"/>
                    <a:pt x="1202" y="2128"/>
                    <a:pt x="1296" y="2128"/>
                  </a:cubicBezTo>
                  <a:cubicBezTo>
                    <a:pt x="1351" y="2128"/>
                    <a:pt x="1397" y="2082"/>
                    <a:pt x="1452" y="2080"/>
                  </a:cubicBezTo>
                  <a:cubicBezTo>
                    <a:pt x="1454" y="2080"/>
                    <a:pt x="1457" y="2080"/>
                    <a:pt x="1459" y="2080"/>
                  </a:cubicBezTo>
                  <a:cubicBezTo>
                    <a:pt x="1494" y="2080"/>
                    <a:pt x="1525" y="2093"/>
                    <a:pt x="1557" y="2100"/>
                  </a:cubicBezTo>
                  <a:cubicBezTo>
                    <a:pt x="1569" y="2102"/>
                    <a:pt x="1580" y="2102"/>
                    <a:pt x="1591" y="2102"/>
                  </a:cubicBezTo>
                  <a:cubicBezTo>
                    <a:pt x="1720" y="2102"/>
                    <a:pt x="1822" y="1978"/>
                    <a:pt x="1885" y="1860"/>
                  </a:cubicBezTo>
                  <a:cubicBezTo>
                    <a:pt x="1988" y="1669"/>
                    <a:pt x="2060" y="1467"/>
                    <a:pt x="2104" y="1256"/>
                  </a:cubicBezTo>
                  <a:lnTo>
                    <a:pt x="45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36"/>
            <p:cNvSpPr/>
            <p:nvPr/>
          </p:nvSpPr>
          <p:spPr>
            <a:xfrm>
              <a:off x="7839954" y="3026379"/>
              <a:ext cx="104002" cy="105582"/>
            </a:xfrm>
            <a:custGeom>
              <a:rect b="b" l="l" r="r" t="t"/>
              <a:pathLst>
                <a:path extrusionOk="0" h="1069" w="1053">
                  <a:moveTo>
                    <a:pt x="787" y="1"/>
                  </a:moveTo>
                  <a:lnTo>
                    <a:pt x="1" y="194"/>
                  </a:lnTo>
                  <a:lnTo>
                    <a:pt x="477" y="1068"/>
                  </a:lnTo>
                  <a:lnTo>
                    <a:pt x="1053" y="873"/>
                  </a:lnTo>
                  <a:cubicBezTo>
                    <a:pt x="1053" y="873"/>
                    <a:pt x="798" y="49"/>
                    <a:pt x="78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36"/>
            <p:cNvSpPr/>
            <p:nvPr/>
          </p:nvSpPr>
          <p:spPr>
            <a:xfrm>
              <a:off x="7678371" y="2557628"/>
              <a:ext cx="264993" cy="509640"/>
            </a:xfrm>
            <a:custGeom>
              <a:rect b="b" l="l" r="r" t="t"/>
              <a:pathLst>
                <a:path extrusionOk="0" h="5160" w="2683">
                  <a:moveTo>
                    <a:pt x="1461" y="1"/>
                  </a:moveTo>
                  <a:lnTo>
                    <a:pt x="1" y="1055"/>
                  </a:lnTo>
                  <a:lnTo>
                    <a:pt x="1709" y="5160"/>
                  </a:lnTo>
                  <a:lnTo>
                    <a:pt x="2682" y="4960"/>
                  </a:lnTo>
                  <a:lnTo>
                    <a:pt x="146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36"/>
            <p:cNvSpPr/>
            <p:nvPr/>
          </p:nvSpPr>
          <p:spPr>
            <a:xfrm>
              <a:off x="7813287" y="3006922"/>
              <a:ext cx="156250" cy="75755"/>
            </a:xfrm>
            <a:custGeom>
              <a:rect b="b" l="l" r="r" t="t"/>
              <a:pathLst>
                <a:path extrusionOk="0" h="767" w="1582">
                  <a:moveTo>
                    <a:pt x="1466" y="0"/>
                  </a:moveTo>
                  <a:cubicBezTo>
                    <a:pt x="1163" y="68"/>
                    <a:pt x="862" y="139"/>
                    <a:pt x="559" y="191"/>
                  </a:cubicBezTo>
                  <a:cubicBezTo>
                    <a:pt x="559" y="191"/>
                    <a:pt x="1" y="242"/>
                    <a:pt x="1" y="275"/>
                  </a:cubicBezTo>
                  <a:cubicBezTo>
                    <a:pt x="1" y="305"/>
                    <a:pt x="75" y="369"/>
                    <a:pt x="119" y="391"/>
                  </a:cubicBezTo>
                  <a:cubicBezTo>
                    <a:pt x="161" y="413"/>
                    <a:pt x="108" y="499"/>
                    <a:pt x="108" y="499"/>
                  </a:cubicBezTo>
                  <a:lnTo>
                    <a:pt x="42" y="628"/>
                  </a:lnTo>
                  <a:cubicBezTo>
                    <a:pt x="42" y="628"/>
                    <a:pt x="85" y="624"/>
                    <a:pt x="124" y="624"/>
                  </a:cubicBezTo>
                  <a:cubicBezTo>
                    <a:pt x="171" y="624"/>
                    <a:pt x="213" y="630"/>
                    <a:pt x="172" y="659"/>
                  </a:cubicBezTo>
                  <a:cubicBezTo>
                    <a:pt x="97" y="714"/>
                    <a:pt x="183" y="767"/>
                    <a:pt x="183" y="767"/>
                  </a:cubicBezTo>
                  <a:lnTo>
                    <a:pt x="741" y="602"/>
                  </a:lnTo>
                  <a:lnTo>
                    <a:pt x="1408" y="391"/>
                  </a:lnTo>
                  <a:cubicBezTo>
                    <a:pt x="1448" y="380"/>
                    <a:pt x="1485" y="365"/>
                    <a:pt x="1518" y="343"/>
                  </a:cubicBezTo>
                  <a:cubicBezTo>
                    <a:pt x="1553" y="321"/>
                    <a:pt x="1575" y="286"/>
                    <a:pt x="1580" y="246"/>
                  </a:cubicBezTo>
                  <a:cubicBezTo>
                    <a:pt x="1582" y="237"/>
                    <a:pt x="1580" y="229"/>
                    <a:pt x="1575" y="222"/>
                  </a:cubicBezTo>
                  <a:cubicBezTo>
                    <a:pt x="1566" y="213"/>
                    <a:pt x="1556" y="208"/>
                    <a:pt x="1545" y="208"/>
                  </a:cubicBezTo>
                  <a:cubicBezTo>
                    <a:pt x="1542" y="208"/>
                    <a:pt x="1540" y="208"/>
                    <a:pt x="1538" y="209"/>
                  </a:cubicBezTo>
                  <a:lnTo>
                    <a:pt x="1329" y="204"/>
                  </a:lnTo>
                  <a:cubicBezTo>
                    <a:pt x="1310" y="204"/>
                    <a:pt x="1288" y="200"/>
                    <a:pt x="1281" y="185"/>
                  </a:cubicBezTo>
                  <a:cubicBezTo>
                    <a:pt x="1268" y="163"/>
                    <a:pt x="1290" y="139"/>
                    <a:pt x="1307" y="125"/>
                  </a:cubicBezTo>
                  <a:cubicBezTo>
                    <a:pt x="1360" y="81"/>
                    <a:pt x="1413" y="40"/>
                    <a:pt x="14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36"/>
            <p:cNvSpPr/>
            <p:nvPr/>
          </p:nvSpPr>
          <p:spPr>
            <a:xfrm>
              <a:off x="7195990" y="2719311"/>
              <a:ext cx="463615" cy="374230"/>
            </a:xfrm>
            <a:custGeom>
              <a:rect b="b" l="l" r="r" t="t"/>
              <a:pathLst>
                <a:path extrusionOk="0" h="3789" w="4694">
                  <a:moveTo>
                    <a:pt x="2746" y="0"/>
                  </a:moveTo>
                  <a:cubicBezTo>
                    <a:pt x="2478" y="0"/>
                    <a:pt x="2280" y="29"/>
                    <a:pt x="2280" y="29"/>
                  </a:cubicBezTo>
                  <a:cubicBezTo>
                    <a:pt x="2280" y="29"/>
                    <a:pt x="0" y="3789"/>
                    <a:pt x="398" y="3789"/>
                  </a:cubicBezTo>
                  <a:cubicBezTo>
                    <a:pt x="401" y="3789"/>
                    <a:pt x="404" y="3789"/>
                    <a:pt x="407" y="3788"/>
                  </a:cubicBezTo>
                  <a:cubicBezTo>
                    <a:pt x="1191" y="3698"/>
                    <a:pt x="3005" y="3788"/>
                    <a:pt x="3982" y="1715"/>
                  </a:cubicBezTo>
                  <a:cubicBezTo>
                    <a:pt x="4694" y="205"/>
                    <a:pt x="3466" y="0"/>
                    <a:pt x="274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36"/>
            <p:cNvSpPr/>
            <p:nvPr/>
          </p:nvSpPr>
          <p:spPr>
            <a:xfrm>
              <a:off x="7655852" y="3081985"/>
              <a:ext cx="90076" cy="73384"/>
            </a:xfrm>
            <a:custGeom>
              <a:rect b="b" l="l" r="r" t="t"/>
              <a:pathLst>
                <a:path extrusionOk="0" h="743" w="912">
                  <a:moveTo>
                    <a:pt x="692" y="0"/>
                  </a:moveTo>
                  <a:lnTo>
                    <a:pt x="0" y="152"/>
                  </a:lnTo>
                  <a:cubicBezTo>
                    <a:pt x="35" y="202"/>
                    <a:pt x="202" y="742"/>
                    <a:pt x="202" y="742"/>
                  </a:cubicBezTo>
                  <a:lnTo>
                    <a:pt x="912" y="742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36"/>
            <p:cNvSpPr/>
            <p:nvPr/>
          </p:nvSpPr>
          <p:spPr>
            <a:xfrm>
              <a:off x="7355204" y="2376983"/>
              <a:ext cx="491566" cy="166423"/>
            </a:xfrm>
            <a:custGeom>
              <a:rect b="b" l="l" r="r" t="t"/>
              <a:pathLst>
                <a:path extrusionOk="0" h="1685" w="4977">
                  <a:moveTo>
                    <a:pt x="1299" y="1"/>
                  </a:moveTo>
                  <a:cubicBezTo>
                    <a:pt x="1127" y="1"/>
                    <a:pt x="953" y="3"/>
                    <a:pt x="780" y="7"/>
                  </a:cubicBezTo>
                  <a:cubicBezTo>
                    <a:pt x="668" y="9"/>
                    <a:pt x="554" y="16"/>
                    <a:pt x="440" y="20"/>
                  </a:cubicBezTo>
                  <a:cubicBezTo>
                    <a:pt x="352" y="27"/>
                    <a:pt x="262" y="33"/>
                    <a:pt x="174" y="40"/>
                  </a:cubicBezTo>
                  <a:cubicBezTo>
                    <a:pt x="148" y="170"/>
                    <a:pt x="130" y="297"/>
                    <a:pt x="108" y="416"/>
                  </a:cubicBezTo>
                  <a:cubicBezTo>
                    <a:pt x="69" y="640"/>
                    <a:pt x="33" y="864"/>
                    <a:pt x="7" y="1085"/>
                  </a:cubicBezTo>
                  <a:cubicBezTo>
                    <a:pt x="5" y="1107"/>
                    <a:pt x="5" y="1129"/>
                    <a:pt x="0" y="1151"/>
                  </a:cubicBezTo>
                  <a:cubicBezTo>
                    <a:pt x="424" y="1358"/>
                    <a:pt x="901" y="1470"/>
                    <a:pt x="1380" y="1555"/>
                  </a:cubicBezTo>
                  <a:cubicBezTo>
                    <a:pt x="1805" y="1631"/>
                    <a:pt x="2250" y="1685"/>
                    <a:pt x="2692" y="1685"/>
                  </a:cubicBezTo>
                  <a:cubicBezTo>
                    <a:pt x="3264" y="1685"/>
                    <a:pt x="3831" y="1594"/>
                    <a:pt x="4342" y="1342"/>
                  </a:cubicBezTo>
                  <a:cubicBezTo>
                    <a:pt x="4494" y="1266"/>
                    <a:pt x="4641" y="1175"/>
                    <a:pt x="4751" y="1055"/>
                  </a:cubicBezTo>
                  <a:cubicBezTo>
                    <a:pt x="4924" y="857"/>
                    <a:pt x="4977" y="593"/>
                    <a:pt x="4951" y="352"/>
                  </a:cubicBezTo>
                  <a:cubicBezTo>
                    <a:pt x="4151" y="161"/>
                    <a:pt x="3288" y="91"/>
                    <a:pt x="2465" y="38"/>
                  </a:cubicBezTo>
                  <a:cubicBezTo>
                    <a:pt x="2078" y="12"/>
                    <a:pt x="1689" y="1"/>
                    <a:pt x="129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36"/>
            <p:cNvSpPr/>
            <p:nvPr/>
          </p:nvSpPr>
          <p:spPr>
            <a:xfrm>
              <a:off x="7390760" y="2375699"/>
              <a:ext cx="201584" cy="200103"/>
            </a:xfrm>
            <a:custGeom>
              <a:rect b="b" l="l" r="r" t="t"/>
              <a:pathLst>
                <a:path extrusionOk="0" h="2026" w="2041">
                  <a:moveTo>
                    <a:pt x="5" y="0"/>
                  </a:moveTo>
                  <a:lnTo>
                    <a:pt x="1" y="1735"/>
                  </a:lnTo>
                  <a:lnTo>
                    <a:pt x="1272" y="1948"/>
                  </a:lnTo>
                  <a:lnTo>
                    <a:pt x="1725" y="2025"/>
                  </a:lnTo>
                  <a:lnTo>
                    <a:pt x="2041" y="11"/>
                  </a:lnTo>
                  <a:cubicBezTo>
                    <a:pt x="2041" y="11"/>
                    <a:pt x="1812" y="11"/>
                    <a:pt x="1507" y="9"/>
                  </a:cubicBezTo>
                  <a:cubicBezTo>
                    <a:pt x="916" y="7"/>
                    <a:pt x="40" y="3"/>
                    <a:pt x="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36"/>
            <p:cNvSpPr/>
            <p:nvPr/>
          </p:nvSpPr>
          <p:spPr>
            <a:xfrm>
              <a:off x="7378019" y="2495306"/>
              <a:ext cx="449688" cy="483664"/>
            </a:xfrm>
            <a:custGeom>
              <a:rect b="b" l="l" r="r" t="t"/>
              <a:pathLst>
                <a:path extrusionOk="0" h="4897" w="4553">
                  <a:moveTo>
                    <a:pt x="3618" y="0"/>
                  </a:moveTo>
                  <a:cubicBezTo>
                    <a:pt x="3586" y="0"/>
                    <a:pt x="3553" y="2"/>
                    <a:pt x="3520" y="6"/>
                  </a:cubicBezTo>
                  <a:cubicBezTo>
                    <a:pt x="3389" y="26"/>
                    <a:pt x="3261" y="61"/>
                    <a:pt x="3138" y="111"/>
                  </a:cubicBezTo>
                  <a:cubicBezTo>
                    <a:pt x="2534" y="340"/>
                    <a:pt x="1979" y="682"/>
                    <a:pt x="1502" y="1119"/>
                  </a:cubicBezTo>
                  <a:cubicBezTo>
                    <a:pt x="940" y="1636"/>
                    <a:pt x="503" y="2270"/>
                    <a:pt x="0" y="2843"/>
                  </a:cubicBezTo>
                  <a:lnTo>
                    <a:pt x="2473" y="4897"/>
                  </a:lnTo>
                  <a:cubicBezTo>
                    <a:pt x="2846" y="4607"/>
                    <a:pt x="3094" y="4190"/>
                    <a:pt x="3334" y="3781"/>
                  </a:cubicBezTo>
                  <a:lnTo>
                    <a:pt x="3742" y="3078"/>
                  </a:lnTo>
                  <a:cubicBezTo>
                    <a:pt x="3896" y="2817"/>
                    <a:pt x="4048" y="2558"/>
                    <a:pt x="4166" y="2279"/>
                  </a:cubicBezTo>
                  <a:cubicBezTo>
                    <a:pt x="4294" y="1978"/>
                    <a:pt x="4381" y="1660"/>
                    <a:pt x="4458" y="1341"/>
                  </a:cubicBezTo>
                  <a:cubicBezTo>
                    <a:pt x="4507" y="1135"/>
                    <a:pt x="4553" y="922"/>
                    <a:pt x="4515" y="713"/>
                  </a:cubicBezTo>
                  <a:cubicBezTo>
                    <a:pt x="4444" y="304"/>
                    <a:pt x="4033" y="0"/>
                    <a:pt x="36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36"/>
            <p:cNvSpPr/>
            <p:nvPr/>
          </p:nvSpPr>
          <p:spPr>
            <a:xfrm>
              <a:off x="7324191" y="2699755"/>
              <a:ext cx="36939" cy="10667"/>
            </a:xfrm>
            <a:custGeom>
              <a:rect b="b" l="l" r="r" t="t"/>
              <a:pathLst>
                <a:path extrusionOk="0" h="108" w="374">
                  <a:moveTo>
                    <a:pt x="0" y="0"/>
                  </a:moveTo>
                  <a:lnTo>
                    <a:pt x="242" y="93"/>
                  </a:lnTo>
                  <a:lnTo>
                    <a:pt x="374" y="1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36"/>
            <p:cNvSpPr/>
            <p:nvPr/>
          </p:nvSpPr>
          <p:spPr>
            <a:xfrm>
              <a:off x="7125470" y="2363748"/>
              <a:ext cx="335908" cy="385885"/>
            </a:xfrm>
            <a:custGeom>
              <a:rect b="b" l="l" r="r" t="t"/>
              <a:pathLst>
                <a:path extrusionOk="0" h="3907" w="3401">
                  <a:moveTo>
                    <a:pt x="2214" y="0"/>
                  </a:moveTo>
                  <a:cubicBezTo>
                    <a:pt x="1832" y="0"/>
                    <a:pt x="1457" y="88"/>
                    <a:pt x="1112" y="255"/>
                  </a:cubicBezTo>
                  <a:cubicBezTo>
                    <a:pt x="1" y="811"/>
                    <a:pt x="506" y="3822"/>
                    <a:pt x="506" y="3822"/>
                  </a:cubicBezTo>
                  <a:cubicBezTo>
                    <a:pt x="1015" y="3873"/>
                    <a:pt x="1491" y="3906"/>
                    <a:pt x="1905" y="3906"/>
                  </a:cubicBezTo>
                  <a:cubicBezTo>
                    <a:pt x="2528" y="3906"/>
                    <a:pt x="3008" y="3830"/>
                    <a:pt x="3238" y="3620"/>
                  </a:cubicBezTo>
                  <a:lnTo>
                    <a:pt x="3389" y="433"/>
                  </a:lnTo>
                  <a:lnTo>
                    <a:pt x="3400" y="231"/>
                  </a:lnTo>
                  <a:lnTo>
                    <a:pt x="3400" y="227"/>
                  </a:lnTo>
                  <a:lnTo>
                    <a:pt x="3381" y="218"/>
                  </a:lnTo>
                  <a:cubicBezTo>
                    <a:pt x="3350" y="205"/>
                    <a:pt x="3286" y="181"/>
                    <a:pt x="3194" y="150"/>
                  </a:cubicBezTo>
                  <a:lnTo>
                    <a:pt x="3190" y="150"/>
                  </a:lnTo>
                  <a:cubicBezTo>
                    <a:pt x="3014" y="95"/>
                    <a:pt x="2832" y="53"/>
                    <a:pt x="2647" y="29"/>
                  </a:cubicBezTo>
                  <a:cubicBezTo>
                    <a:pt x="2542" y="14"/>
                    <a:pt x="2436" y="5"/>
                    <a:pt x="2331" y="3"/>
                  </a:cubicBezTo>
                  <a:cubicBezTo>
                    <a:pt x="2292" y="1"/>
                    <a:pt x="2253" y="0"/>
                    <a:pt x="22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36"/>
            <p:cNvSpPr/>
            <p:nvPr/>
          </p:nvSpPr>
          <p:spPr>
            <a:xfrm>
              <a:off x="7297326" y="2252931"/>
              <a:ext cx="118225" cy="137583"/>
            </a:xfrm>
            <a:custGeom>
              <a:rect b="b" l="l" r="r" t="t"/>
              <a:pathLst>
                <a:path extrusionOk="0" h="1393" w="1197">
                  <a:moveTo>
                    <a:pt x="417" y="0"/>
                  </a:moveTo>
                  <a:lnTo>
                    <a:pt x="0" y="1226"/>
                  </a:lnTo>
                  <a:lnTo>
                    <a:pt x="1030" y="1393"/>
                  </a:lnTo>
                  <a:lnTo>
                    <a:pt x="1100" y="877"/>
                  </a:lnTo>
                  <a:lnTo>
                    <a:pt x="1135" y="624"/>
                  </a:lnTo>
                  <a:lnTo>
                    <a:pt x="1197" y="169"/>
                  </a:lnTo>
                  <a:lnTo>
                    <a:pt x="41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36"/>
            <p:cNvSpPr/>
            <p:nvPr/>
          </p:nvSpPr>
          <p:spPr>
            <a:xfrm>
              <a:off x="7069765" y="2382415"/>
              <a:ext cx="395761" cy="544505"/>
            </a:xfrm>
            <a:custGeom>
              <a:rect b="b" l="l" r="r" t="t"/>
              <a:pathLst>
                <a:path extrusionOk="0" h="5513" w="4007">
                  <a:moveTo>
                    <a:pt x="1735" y="0"/>
                  </a:moveTo>
                  <a:cubicBezTo>
                    <a:pt x="1698" y="14"/>
                    <a:pt x="1663" y="33"/>
                    <a:pt x="1628" y="55"/>
                  </a:cubicBezTo>
                  <a:cubicBezTo>
                    <a:pt x="1428" y="187"/>
                    <a:pt x="1274" y="275"/>
                    <a:pt x="1274" y="275"/>
                  </a:cubicBezTo>
                  <a:lnTo>
                    <a:pt x="0" y="5513"/>
                  </a:lnTo>
                  <a:cubicBezTo>
                    <a:pt x="455" y="5339"/>
                    <a:pt x="945" y="5262"/>
                    <a:pt x="1437" y="5210"/>
                  </a:cubicBezTo>
                  <a:cubicBezTo>
                    <a:pt x="1933" y="5155"/>
                    <a:pt x="2447" y="5128"/>
                    <a:pt x="2919" y="4933"/>
                  </a:cubicBezTo>
                  <a:cubicBezTo>
                    <a:pt x="3264" y="4788"/>
                    <a:pt x="3571" y="4546"/>
                    <a:pt x="3923" y="4467"/>
                  </a:cubicBezTo>
                  <a:lnTo>
                    <a:pt x="3960" y="2546"/>
                  </a:lnTo>
                  <a:lnTo>
                    <a:pt x="3986" y="1090"/>
                  </a:lnTo>
                  <a:lnTo>
                    <a:pt x="4006" y="159"/>
                  </a:lnTo>
                  <a:lnTo>
                    <a:pt x="4006" y="159"/>
                  </a:lnTo>
                  <a:cubicBezTo>
                    <a:pt x="3734" y="323"/>
                    <a:pt x="3396" y="400"/>
                    <a:pt x="3095" y="409"/>
                  </a:cubicBezTo>
                  <a:cubicBezTo>
                    <a:pt x="3077" y="409"/>
                    <a:pt x="3058" y="410"/>
                    <a:pt x="3040" y="410"/>
                  </a:cubicBezTo>
                  <a:cubicBezTo>
                    <a:pt x="2765" y="410"/>
                    <a:pt x="2500" y="348"/>
                    <a:pt x="2240" y="260"/>
                  </a:cubicBezTo>
                  <a:cubicBezTo>
                    <a:pt x="2065" y="200"/>
                    <a:pt x="1869" y="132"/>
                    <a:pt x="17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36"/>
            <p:cNvSpPr/>
            <p:nvPr/>
          </p:nvSpPr>
          <p:spPr>
            <a:xfrm>
              <a:off x="7205966" y="2057964"/>
              <a:ext cx="310525" cy="279808"/>
            </a:xfrm>
            <a:custGeom>
              <a:rect b="b" l="l" r="r" t="t"/>
              <a:pathLst>
                <a:path extrusionOk="0" h="2833" w="3144">
                  <a:moveTo>
                    <a:pt x="1405" y="0"/>
                  </a:moveTo>
                  <a:cubicBezTo>
                    <a:pt x="1329" y="0"/>
                    <a:pt x="1253" y="4"/>
                    <a:pt x="1180" y="9"/>
                  </a:cubicBezTo>
                  <a:cubicBezTo>
                    <a:pt x="886" y="29"/>
                    <a:pt x="622" y="189"/>
                    <a:pt x="383" y="360"/>
                  </a:cubicBezTo>
                  <a:cubicBezTo>
                    <a:pt x="196" y="496"/>
                    <a:pt x="0" y="679"/>
                    <a:pt x="9" y="909"/>
                  </a:cubicBezTo>
                  <a:cubicBezTo>
                    <a:pt x="11" y="990"/>
                    <a:pt x="47" y="1065"/>
                    <a:pt x="71" y="1142"/>
                  </a:cubicBezTo>
                  <a:cubicBezTo>
                    <a:pt x="345" y="1999"/>
                    <a:pt x="405" y="2833"/>
                    <a:pt x="1203" y="2833"/>
                  </a:cubicBezTo>
                  <a:cubicBezTo>
                    <a:pt x="1269" y="2833"/>
                    <a:pt x="1339" y="2827"/>
                    <a:pt x="1415" y="2815"/>
                  </a:cubicBezTo>
                  <a:cubicBezTo>
                    <a:pt x="2726" y="2512"/>
                    <a:pt x="3143" y="712"/>
                    <a:pt x="2337" y="426"/>
                  </a:cubicBezTo>
                  <a:cubicBezTo>
                    <a:pt x="2192" y="83"/>
                    <a:pt x="1792" y="0"/>
                    <a:pt x="140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36"/>
            <p:cNvSpPr/>
            <p:nvPr/>
          </p:nvSpPr>
          <p:spPr>
            <a:xfrm>
              <a:off x="7442613" y="2608889"/>
              <a:ext cx="320007" cy="511319"/>
            </a:xfrm>
            <a:custGeom>
              <a:rect b="b" l="l" r="r" t="t"/>
              <a:pathLst>
                <a:path extrusionOk="0" h="5177" w="3240">
                  <a:moveTo>
                    <a:pt x="2194" y="0"/>
                  </a:moveTo>
                  <a:lnTo>
                    <a:pt x="0" y="1316"/>
                  </a:lnTo>
                  <a:lnTo>
                    <a:pt x="1940" y="5177"/>
                  </a:lnTo>
                  <a:cubicBezTo>
                    <a:pt x="1940" y="5177"/>
                    <a:pt x="3137" y="4975"/>
                    <a:pt x="3189" y="4975"/>
                  </a:cubicBezTo>
                  <a:cubicBezTo>
                    <a:pt x="3240" y="4975"/>
                    <a:pt x="2194" y="0"/>
                    <a:pt x="2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36"/>
            <p:cNvSpPr/>
            <p:nvPr/>
          </p:nvSpPr>
          <p:spPr>
            <a:xfrm>
              <a:off x="7045864" y="2575505"/>
              <a:ext cx="630630" cy="532752"/>
            </a:xfrm>
            <a:custGeom>
              <a:rect b="b" l="l" r="r" t="t"/>
              <a:pathLst>
                <a:path extrusionOk="0" h="5394" w="6385">
                  <a:moveTo>
                    <a:pt x="5447" y="0"/>
                  </a:moveTo>
                  <a:cubicBezTo>
                    <a:pt x="5255" y="0"/>
                    <a:pt x="5058" y="32"/>
                    <a:pt x="4872" y="75"/>
                  </a:cubicBezTo>
                  <a:cubicBezTo>
                    <a:pt x="3446" y="402"/>
                    <a:pt x="2201" y="1234"/>
                    <a:pt x="1000" y="2078"/>
                  </a:cubicBezTo>
                  <a:cubicBezTo>
                    <a:pt x="1026" y="2045"/>
                    <a:pt x="1055" y="2012"/>
                    <a:pt x="1083" y="1981"/>
                  </a:cubicBezTo>
                  <a:lnTo>
                    <a:pt x="1083" y="1981"/>
                  </a:lnTo>
                  <a:lnTo>
                    <a:pt x="785" y="2229"/>
                  </a:lnTo>
                  <a:cubicBezTo>
                    <a:pt x="855" y="2179"/>
                    <a:pt x="925" y="2130"/>
                    <a:pt x="998" y="2080"/>
                  </a:cubicBezTo>
                  <a:lnTo>
                    <a:pt x="998" y="2080"/>
                  </a:lnTo>
                  <a:cubicBezTo>
                    <a:pt x="576" y="2572"/>
                    <a:pt x="165" y="3103"/>
                    <a:pt x="47" y="3738"/>
                  </a:cubicBezTo>
                  <a:cubicBezTo>
                    <a:pt x="1" y="3984"/>
                    <a:pt x="14" y="4239"/>
                    <a:pt x="86" y="4480"/>
                  </a:cubicBezTo>
                  <a:cubicBezTo>
                    <a:pt x="115" y="4572"/>
                    <a:pt x="152" y="4660"/>
                    <a:pt x="196" y="4744"/>
                  </a:cubicBezTo>
                  <a:cubicBezTo>
                    <a:pt x="389" y="5095"/>
                    <a:pt x="747" y="5370"/>
                    <a:pt x="1323" y="5394"/>
                  </a:cubicBezTo>
                  <a:cubicBezTo>
                    <a:pt x="3580" y="5394"/>
                    <a:pt x="4472" y="3518"/>
                    <a:pt x="5221" y="2565"/>
                  </a:cubicBezTo>
                  <a:cubicBezTo>
                    <a:pt x="5326" y="2431"/>
                    <a:pt x="5423" y="2295"/>
                    <a:pt x="5517" y="2154"/>
                  </a:cubicBezTo>
                  <a:cubicBezTo>
                    <a:pt x="5566" y="2082"/>
                    <a:pt x="5614" y="2007"/>
                    <a:pt x="5660" y="1935"/>
                  </a:cubicBezTo>
                  <a:cubicBezTo>
                    <a:pt x="5853" y="1636"/>
                    <a:pt x="6027" y="1326"/>
                    <a:pt x="6200" y="1019"/>
                  </a:cubicBezTo>
                  <a:cubicBezTo>
                    <a:pt x="6293" y="859"/>
                    <a:pt x="6385" y="676"/>
                    <a:pt x="6345" y="499"/>
                  </a:cubicBezTo>
                  <a:cubicBezTo>
                    <a:pt x="6319" y="378"/>
                    <a:pt x="6236" y="279"/>
                    <a:pt x="6139" y="204"/>
                  </a:cubicBezTo>
                  <a:cubicBezTo>
                    <a:pt x="5941" y="54"/>
                    <a:pt x="5699" y="0"/>
                    <a:pt x="544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36"/>
            <p:cNvSpPr/>
            <p:nvPr/>
          </p:nvSpPr>
          <p:spPr>
            <a:xfrm>
              <a:off x="7058506" y="2651161"/>
              <a:ext cx="645347" cy="453837"/>
            </a:xfrm>
            <a:custGeom>
              <a:rect b="b" l="l" r="r" t="t"/>
              <a:pathLst>
                <a:path extrusionOk="0" h="4595" w="6534">
                  <a:moveTo>
                    <a:pt x="5224" y="1"/>
                  </a:moveTo>
                  <a:cubicBezTo>
                    <a:pt x="5201" y="1"/>
                    <a:pt x="5177" y="8"/>
                    <a:pt x="5154" y="25"/>
                  </a:cubicBezTo>
                  <a:cubicBezTo>
                    <a:pt x="5104" y="63"/>
                    <a:pt x="5053" y="102"/>
                    <a:pt x="5002" y="140"/>
                  </a:cubicBezTo>
                  <a:lnTo>
                    <a:pt x="5002" y="140"/>
                  </a:lnTo>
                  <a:cubicBezTo>
                    <a:pt x="5000" y="58"/>
                    <a:pt x="4926" y="18"/>
                    <a:pt x="4852" y="18"/>
                  </a:cubicBezTo>
                  <a:cubicBezTo>
                    <a:pt x="4810" y="18"/>
                    <a:pt x="4768" y="31"/>
                    <a:pt x="4737" y="55"/>
                  </a:cubicBezTo>
                  <a:cubicBezTo>
                    <a:pt x="4322" y="391"/>
                    <a:pt x="3907" y="719"/>
                    <a:pt x="3532" y="1101"/>
                  </a:cubicBezTo>
                  <a:cubicBezTo>
                    <a:pt x="3169" y="1467"/>
                    <a:pt x="2802" y="1825"/>
                    <a:pt x="2403" y="2153"/>
                  </a:cubicBezTo>
                  <a:cubicBezTo>
                    <a:pt x="2012" y="2476"/>
                    <a:pt x="1601" y="2774"/>
                    <a:pt x="1173" y="3044"/>
                  </a:cubicBezTo>
                  <a:cubicBezTo>
                    <a:pt x="958" y="3178"/>
                    <a:pt x="745" y="3319"/>
                    <a:pt x="532" y="3457"/>
                  </a:cubicBezTo>
                  <a:cubicBezTo>
                    <a:pt x="345" y="3578"/>
                    <a:pt x="136" y="3694"/>
                    <a:pt x="15" y="3888"/>
                  </a:cubicBezTo>
                  <a:cubicBezTo>
                    <a:pt x="0" y="3912"/>
                    <a:pt x="18" y="3945"/>
                    <a:pt x="48" y="3945"/>
                  </a:cubicBezTo>
                  <a:cubicBezTo>
                    <a:pt x="264" y="3923"/>
                    <a:pt x="446" y="3804"/>
                    <a:pt x="628" y="3697"/>
                  </a:cubicBezTo>
                  <a:cubicBezTo>
                    <a:pt x="846" y="3567"/>
                    <a:pt x="1063" y="3433"/>
                    <a:pt x="1272" y="3290"/>
                  </a:cubicBezTo>
                  <a:cubicBezTo>
                    <a:pt x="1693" y="3003"/>
                    <a:pt x="2122" y="2719"/>
                    <a:pt x="2526" y="2407"/>
                  </a:cubicBezTo>
                  <a:cubicBezTo>
                    <a:pt x="3280" y="1825"/>
                    <a:pt x="3912" y="1118"/>
                    <a:pt x="4647" y="516"/>
                  </a:cubicBezTo>
                  <a:lnTo>
                    <a:pt x="4647" y="516"/>
                  </a:lnTo>
                  <a:cubicBezTo>
                    <a:pt x="4662" y="584"/>
                    <a:pt x="4732" y="622"/>
                    <a:pt x="4801" y="622"/>
                  </a:cubicBezTo>
                  <a:cubicBezTo>
                    <a:pt x="4842" y="622"/>
                    <a:pt x="4883" y="608"/>
                    <a:pt x="4913" y="580"/>
                  </a:cubicBezTo>
                  <a:cubicBezTo>
                    <a:pt x="4975" y="521"/>
                    <a:pt x="5043" y="466"/>
                    <a:pt x="5112" y="412"/>
                  </a:cubicBezTo>
                  <a:lnTo>
                    <a:pt x="5112" y="412"/>
                  </a:lnTo>
                  <a:cubicBezTo>
                    <a:pt x="5277" y="1815"/>
                    <a:pt x="5749" y="3148"/>
                    <a:pt x="6189" y="4485"/>
                  </a:cubicBezTo>
                  <a:cubicBezTo>
                    <a:pt x="6214" y="4562"/>
                    <a:pt x="6278" y="4595"/>
                    <a:pt x="6341" y="4595"/>
                  </a:cubicBezTo>
                  <a:cubicBezTo>
                    <a:pt x="6437" y="4595"/>
                    <a:pt x="6534" y="4517"/>
                    <a:pt x="6494" y="4399"/>
                  </a:cubicBezTo>
                  <a:cubicBezTo>
                    <a:pt x="6259" y="3710"/>
                    <a:pt x="6029" y="3016"/>
                    <a:pt x="5785" y="2328"/>
                  </a:cubicBezTo>
                  <a:cubicBezTo>
                    <a:pt x="5534" y="1619"/>
                    <a:pt x="5414" y="896"/>
                    <a:pt x="5370" y="148"/>
                  </a:cubicBezTo>
                  <a:cubicBezTo>
                    <a:pt x="5365" y="74"/>
                    <a:pt x="5297" y="1"/>
                    <a:pt x="52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36"/>
            <p:cNvSpPr/>
            <p:nvPr/>
          </p:nvSpPr>
          <p:spPr>
            <a:xfrm>
              <a:off x="7416143" y="2782423"/>
              <a:ext cx="164744" cy="109138"/>
            </a:xfrm>
            <a:custGeom>
              <a:rect b="b" l="l" r="r" t="t"/>
              <a:pathLst>
                <a:path extrusionOk="0" h="1105" w="1668">
                  <a:moveTo>
                    <a:pt x="943" y="0"/>
                  </a:moveTo>
                  <a:cubicBezTo>
                    <a:pt x="842" y="108"/>
                    <a:pt x="719" y="196"/>
                    <a:pt x="583" y="257"/>
                  </a:cubicBezTo>
                  <a:cubicBezTo>
                    <a:pt x="546" y="273"/>
                    <a:pt x="506" y="288"/>
                    <a:pt x="467" y="288"/>
                  </a:cubicBezTo>
                  <a:cubicBezTo>
                    <a:pt x="453" y="288"/>
                    <a:pt x="439" y="286"/>
                    <a:pt x="424" y="281"/>
                  </a:cubicBezTo>
                  <a:lnTo>
                    <a:pt x="1" y="461"/>
                  </a:lnTo>
                  <a:cubicBezTo>
                    <a:pt x="172" y="650"/>
                    <a:pt x="381" y="802"/>
                    <a:pt x="611" y="907"/>
                  </a:cubicBezTo>
                  <a:cubicBezTo>
                    <a:pt x="664" y="931"/>
                    <a:pt x="717" y="951"/>
                    <a:pt x="769" y="982"/>
                  </a:cubicBezTo>
                  <a:cubicBezTo>
                    <a:pt x="824" y="1013"/>
                    <a:pt x="875" y="1050"/>
                    <a:pt x="930" y="1078"/>
                  </a:cubicBezTo>
                  <a:cubicBezTo>
                    <a:pt x="962" y="1095"/>
                    <a:pt x="999" y="1105"/>
                    <a:pt x="1036" y="1105"/>
                  </a:cubicBezTo>
                  <a:cubicBezTo>
                    <a:pt x="1061" y="1105"/>
                    <a:pt x="1086" y="1100"/>
                    <a:pt x="1110" y="1092"/>
                  </a:cubicBezTo>
                  <a:cubicBezTo>
                    <a:pt x="1116" y="1087"/>
                    <a:pt x="1125" y="1083"/>
                    <a:pt x="1129" y="1076"/>
                  </a:cubicBezTo>
                  <a:cubicBezTo>
                    <a:pt x="1138" y="1059"/>
                    <a:pt x="1125" y="1039"/>
                    <a:pt x="1110" y="1028"/>
                  </a:cubicBezTo>
                  <a:cubicBezTo>
                    <a:pt x="1048" y="969"/>
                    <a:pt x="969" y="927"/>
                    <a:pt x="930" y="852"/>
                  </a:cubicBezTo>
                  <a:lnTo>
                    <a:pt x="930" y="852"/>
                  </a:lnTo>
                  <a:lnTo>
                    <a:pt x="1325" y="1008"/>
                  </a:lnTo>
                  <a:cubicBezTo>
                    <a:pt x="1348" y="1020"/>
                    <a:pt x="1371" y="1026"/>
                    <a:pt x="1396" y="1026"/>
                  </a:cubicBezTo>
                  <a:cubicBezTo>
                    <a:pt x="1404" y="1026"/>
                    <a:pt x="1413" y="1025"/>
                    <a:pt x="1421" y="1024"/>
                  </a:cubicBezTo>
                  <a:cubicBezTo>
                    <a:pt x="1452" y="1015"/>
                    <a:pt x="1476" y="975"/>
                    <a:pt x="1459" y="949"/>
                  </a:cubicBezTo>
                  <a:cubicBezTo>
                    <a:pt x="1450" y="940"/>
                    <a:pt x="1443" y="934"/>
                    <a:pt x="1432" y="929"/>
                  </a:cubicBezTo>
                  <a:lnTo>
                    <a:pt x="1103" y="736"/>
                  </a:lnTo>
                  <a:lnTo>
                    <a:pt x="1103" y="736"/>
                  </a:lnTo>
                  <a:cubicBezTo>
                    <a:pt x="1251" y="748"/>
                    <a:pt x="1395" y="804"/>
                    <a:pt x="1543" y="804"/>
                  </a:cubicBezTo>
                  <a:cubicBezTo>
                    <a:pt x="1551" y="804"/>
                    <a:pt x="1559" y="804"/>
                    <a:pt x="1566" y="804"/>
                  </a:cubicBezTo>
                  <a:cubicBezTo>
                    <a:pt x="1588" y="804"/>
                    <a:pt x="1610" y="800"/>
                    <a:pt x="1630" y="789"/>
                  </a:cubicBezTo>
                  <a:cubicBezTo>
                    <a:pt x="1650" y="780"/>
                    <a:pt x="1665" y="760"/>
                    <a:pt x="1665" y="738"/>
                  </a:cubicBezTo>
                  <a:cubicBezTo>
                    <a:pt x="1667" y="705"/>
                    <a:pt x="1635" y="681"/>
                    <a:pt x="1604" y="668"/>
                  </a:cubicBezTo>
                  <a:cubicBezTo>
                    <a:pt x="1494" y="619"/>
                    <a:pt x="1367" y="628"/>
                    <a:pt x="1252" y="591"/>
                  </a:cubicBezTo>
                  <a:cubicBezTo>
                    <a:pt x="1197" y="573"/>
                    <a:pt x="1145" y="549"/>
                    <a:pt x="1096" y="523"/>
                  </a:cubicBezTo>
                  <a:lnTo>
                    <a:pt x="1096" y="523"/>
                  </a:lnTo>
                  <a:cubicBezTo>
                    <a:pt x="1167" y="532"/>
                    <a:pt x="1237" y="536"/>
                    <a:pt x="1309" y="536"/>
                  </a:cubicBezTo>
                  <a:cubicBezTo>
                    <a:pt x="1339" y="536"/>
                    <a:pt x="1370" y="535"/>
                    <a:pt x="1402" y="534"/>
                  </a:cubicBezTo>
                  <a:cubicBezTo>
                    <a:pt x="1437" y="534"/>
                    <a:pt x="1474" y="523"/>
                    <a:pt x="1505" y="505"/>
                  </a:cubicBezTo>
                  <a:cubicBezTo>
                    <a:pt x="1538" y="485"/>
                    <a:pt x="1549" y="444"/>
                    <a:pt x="1533" y="411"/>
                  </a:cubicBezTo>
                  <a:cubicBezTo>
                    <a:pt x="1514" y="387"/>
                    <a:pt x="1485" y="373"/>
                    <a:pt x="1454" y="371"/>
                  </a:cubicBezTo>
                  <a:cubicBezTo>
                    <a:pt x="1364" y="354"/>
                    <a:pt x="1274" y="341"/>
                    <a:pt x="1184" y="336"/>
                  </a:cubicBezTo>
                  <a:cubicBezTo>
                    <a:pt x="1059" y="327"/>
                    <a:pt x="930" y="336"/>
                    <a:pt x="815" y="283"/>
                  </a:cubicBezTo>
                  <a:cubicBezTo>
                    <a:pt x="875" y="264"/>
                    <a:pt x="923" y="224"/>
                    <a:pt x="954" y="171"/>
                  </a:cubicBezTo>
                  <a:cubicBezTo>
                    <a:pt x="982" y="117"/>
                    <a:pt x="980" y="51"/>
                    <a:pt x="94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36"/>
            <p:cNvSpPr/>
            <p:nvPr/>
          </p:nvSpPr>
          <p:spPr>
            <a:xfrm>
              <a:off x="7075790" y="2418268"/>
              <a:ext cx="381934" cy="424108"/>
            </a:xfrm>
            <a:custGeom>
              <a:rect b="b" l="l" r="r" t="t"/>
              <a:pathLst>
                <a:path extrusionOk="0" h="4294" w="3867">
                  <a:moveTo>
                    <a:pt x="1439" y="0"/>
                  </a:moveTo>
                  <a:cubicBezTo>
                    <a:pt x="1344" y="0"/>
                    <a:pt x="1249" y="29"/>
                    <a:pt x="1154" y="77"/>
                  </a:cubicBezTo>
                  <a:cubicBezTo>
                    <a:pt x="1000" y="298"/>
                    <a:pt x="862" y="531"/>
                    <a:pt x="739" y="771"/>
                  </a:cubicBezTo>
                  <a:cubicBezTo>
                    <a:pt x="326" y="1566"/>
                    <a:pt x="1" y="2473"/>
                    <a:pt x="207" y="3342"/>
                  </a:cubicBezTo>
                  <a:cubicBezTo>
                    <a:pt x="240" y="3489"/>
                    <a:pt x="293" y="3634"/>
                    <a:pt x="381" y="3753"/>
                  </a:cubicBezTo>
                  <a:cubicBezTo>
                    <a:pt x="532" y="3948"/>
                    <a:pt x="3585" y="4293"/>
                    <a:pt x="3585" y="4293"/>
                  </a:cubicBezTo>
                  <a:lnTo>
                    <a:pt x="3866" y="3975"/>
                  </a:lnTo>
                  <a:lnTo>
                    <a:pt x="1644" y="2998"/>
                  </a:lnTo>
                  <a:cubicBezTo>
                    <a:pt x="1644" y="2998"/>
                    <a:pt x="1900" y="2326"/>
                    <a:pt x="2155" y="1469"/>
                  </a:cubicBezTo>
                  <a:cubicBezTo>
                    <a:pt x="2157" y="1425"/>
                    <a:pt x="2157" y="1386"/>
                    <a:pt x="2157" y="1344"/>
                  </a:cubicBezTo>
                  <a:cubicBezTo>
                    <a:pt x="2155" y="933"/>
                    <a:pt x="2083" y="428"/>
                    <a:pt x="1762" y="136"/>
                  </a:cubicBezTo>
                  <a:cubicBezTo>
                    <a:pt x="1658" y="40"/>
                    <a:pt x="1549" y="0"/>
                    <a:pt x="14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36"/>
            <p:cNvSpPr/>
            <p:nvPr/>
          </p:nvSpPr>
          <p:spPr>
            <a:xfrm>
              <a:off x="7075790" y="2400588"/>
              <a:ext cx="228548" cy="248697"/>
            </a:xfrm>
            <a:custGeom>
              <a:rect b="b" l="l" r="r" t="t"/>
              <a:pathLst>
                <a:path extrusionOk="0" h="2518" w="2314">
                  <a:moveTo>
                    <a:pt x="1443" y="1"/>
                  </a:moveTo>
                  <a:cubicBezTo>
                    <a:pt x="1416" y="1"/>
                    <a:pt x="1392" y="4"/>
                    <a:pt x="1371" y="12"/>
                  </a:cubicBezTo>
                  <a:cubicBezTo>
                    <a:pt x="884" y="183"/>
                    <a:pt x="394" y="1257"/>
                    <a:pt x="152" y="1857"/>
                  </a:cubicBezTo>
                  <a:cubicBezTo>
                    <a:pt x="56" y="2098"/>
                    <a:pt x="1" y="2263"/>
                    <a:pt x="1" y="2263"/>
                  </a:cubicBezTo>
                  <a:lnTo>
                    <a:pt x="2118" y="2518"/>
                  </a:lnTo>
                  <a:cubicBezTo>
                    <a:pt x="2164" y="2344"/>
                    <a:pt x="2204" y="2166"/>
                    <a:pt x="2230" y="1988"/>
                  </a:cubicBezTo>
                  <a:cubicBezTo>
                    <a:pt x="2278" y="1696"/>
                    <a:pt x="2313" y="1325"/>
                    <a:pt x="2272" y="987"/>
                  </a:cubicBezTo>
                  <a:cubicBezTo>
                    <a:pt x="2194" y="359"/>
                    <a:pt x="1704" y="1"/>
                    <a:pt x="14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36"/>
            <p:cNvSpPr/>
            <p:nvPr/>
          </p:nvSpPr>
          <p:spPr>
            <a:xfrm>
              <a:off x="7543059" y="2266561"/>
              <a:ext cx="328896" cy="224103"/>
            </a:xfrm>
            <a:custGeom>
              <a:rect b="b" l="l" r="r" t="t"/>
              <a:pathLst>
                <a:path extrusionOk="0" h="2269" w="3330">
                  <a:moveTo>
                    <a:pt x="281" y="1"/>
                  </a:moveTo>
                  <a:lnTo>
                    <a:pt x="0" y="315"/>
                  </a:lnTo>
                  <a:cubicBezTo>
                    <a:pt x="0" y="315"/>
                    <a:pt x="270" y="666"/>
                    <a:pt x="1188" y="1463"/>
                  </a:cubicBezTo>
                  <a:cubicBezTo>
                    <a:pt x="1752" y="1950"/>
                    <a:pt x="2250" y="2268"/>
                    <a:pt x="2606" y="2268"/>
                  </a:cubicBezTo>
                  <a:cubicBezTo>
                    <a:pt x="2832" y="2268"/>
                    <a:pt x="3001" y="2141"/>
                    <a:pt x="3093" y="1848"/>
                  </a:cubicBezTo>
                  <a:cubicBezTo>
                    <a:pt x="3330" y="1092"/>
                    <a:pt x="1206" y="330"/>
                    <a:pt x="1206" y="330"/>
                  </a:cubicBezTo>
                  <a:lnTo>
                    <a:pt x="28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36"/>
            <p:cNvSpPr/>
            <p:nvPr/>
          </p:nvSpPr>
          <p:spPr>
            <a:xfrm>
              <a:off x="7518269" y="2141916"/>
              <a:ext cx="104298" cy="166226"/>
            </a:xfrm>
            <a:custGeom>
              <a:rect b="b" l="l" r="r" t="t"/>
              <a:pathLst>
                <a:path extrusionOk="0" h="1683" w="1056">
                  <a:moveTo>
                    <a:pt x="534" y="1"/>
                  </a:moveTo>
                  <a:cubicBezTo>
                    <a:pt x="516" y="1"/>
                    <a:pt x="499" y="9"/>
                    <a:pt x="486" y="22"/>
                  </a:cubicBezTo>
                  <a:cubicBezTo>
                    <a:pt x="473" y="39"/>
                    <a:pt x="462" y="59"/>
                    <a:pt x="456" y="81"/>
                  </a:cubicBezTo>
                  <a:cubicBezTo>
                    <a:pt x="405" y="228"/>
                    <a:pt x="425" y="391"/>
                    <a:pt x="392" y="545"/>
                  </a:cubicBezTo>
                  <a:lnTo>
                    <a:pt x="297" y="176"/>
                  </a:lnTo>
                  <a:cubicBezTo>
                    <a:pt x="295" y="165"/>
                    <a:pt x="291" y="154"/>
                    <a:pt x="284" y="145"/>
                  </a:cubicBezTo>
                  <a:cubicBezTo>
                    <a:pt x="277" y="136"/>
                    <a:pt x="266" y="132"/>
                    <a:pt x="254" y="132"/>
                  </a:cubicBezTo>
                  <a:cubicBezTo>
                    <a:pt x="235" y="132"/>
                    <a:pt x="214" y="142"/>
                    <a:pt x="203" y="160"/>
                  </a:cubicBezTo>
                  <a:cubicBezTo>
                    <a:pt x="188" y="191"/>
                    <a:pt x="185" y="224"/>
                    <a:pt x="192" y="257"/>
                  </a:cubicBezTo>
                  <a:cubicBezTo>
                    <a:pt x="205" y="397"/>
                    <a:pt x="218" y="540"/>
                    <a:pt x="232" y="681"/>
                  </a:cubicBezTo>
                  <a:cubicBezTo>
                    <a:pt x="172" y="621"/>
                    <a:pt x="152" y="534"/>
                    <a:pt x="113" y="459"/>
                  </a:cubicBezTo>
                  <a:cubicBezTo>
                    <a:pt x="107" y="442"/>
                    <a:pt x="93" y="426"/>
                    <a:pt x="76" y="426"/>
                  </a:cubicBezTo>
                  <a:cubicBezTo>
                    <a:pt x="75" y="426"/>
                    <a:pt x="74" y="426"/>
                    <a:pt x="73" y="426"/>
                  </a:cubicBezTo>
                  <a:cubicBezTo>
                    <a:pt x="65" y="430"/>
                    <a:pt x="56" y="435"/>
                    <a:pt x="51" y="441"/>
                  </a:cubicBezTo>
                  <a:cubicBezTo>
                    <a:pt x="14" y="492"/>
                    <a:pt x="1" y="558"/>
                    <a:pt x="14" y="619"/>
                  </a:cubicBezTo>
                  <a:cubicBezTo>
                    <a:pt x="25" y="681"/>
                    <a:pt x="47" y="738"/>
                    <a:pt x="62" y="797"/>
                  </a:cubicBezTo>
                  <a:cubicBezTo>
                    <a:pt x="78" y="859"/>
                    <a:pt x="82" y="913"/>
                    <a:pt x="91" y="971"/>
                  </a:cubicBezTo>
                  <a:cubicBezTo>
                    <a:pt x="128" y="1223"/>
                    <a:pt x="216" y="1465"/>
                    <a:pt x="350" y="1682"/>
                  </a:cubicBezTo>
                  <a:lnTo>
                    <a:pt x="642" y="1322"/>
                  </a:lnTo>
                  <a:cubicBezTo>
                    <a:pt x="640" y="1267"/>
                    <a:pt x="673" y="1219"/>
                    <a:pt x="708" y="1177"/>
                  </a:cubicBezTo>
                  <a:cubicBezTo>
                    <a:pt x="805" y="1063"/>
                    <a:pt x="923" y="971"/>
                    <a:pt x="1055" y="900"/>
                  </a:cubicBezTo>
                  <a:cubicBezTo>
                    <a:pt x="1023" y="861"/>
                    <a:pt x="977" y="839"/>
                    <a:pt x="929" y="839"/>
                  </a:cubicBezTo>
                  <a:cubicBezTo>
                    <a:pt x="918" y="839"/>
                    <a:pt x="906" y="841"/>
                    <a:pt x="895" y="843"/>
                  </a:cubicBezTo>
                  <a:cubicBezTo>
                    <a:pt x="836" y="859"/>
                    <a:pt x="783" y="894"/>
                    <a:pt x="748" y="944"/>
                  </a:cubicBezTo>
                  <a:cubicBezTo>
                    <a:pt x="730" y="821"/>
                    <a:pt x="772" y="696"/>
                    <a:pt x="800" y="575"/>
                  </a:cubicBezTo>
                  <a:cubicBezTo>
                    <a:pt x="818" y="487"/>
                    <a:pt x="831" y="397"/>
                    <a:pt x="840" y="307"/>
                  </a:cubicBezTo>
                  <a:cubicBezTo>
                    <a:pt x="846" y="277"/>
                    <a:pt x="840" y="246"/>
                    <a:pt x="825" y="219"/>
                  </a:cubicBezTo>
                  <a:cubicBezTo>
                    <a:pt x="811" y="208"/>
                    <a:pt x="793" y="202"/>
                    <a:pt x="775" y="202"/>
                  </a:cubicBezTo>
                  <a:cubicBezTo>
                    <a:pt x="757" y="202"/>
                    <a:pt x="739" y="208"/>
                    <a:pt x="726" y="222"/>
                  </a:cubicBezTo>
                  <a:cubicBezTo>
                    <a:pt x="697" y="246"/>
                    <a:pt x="680" y="279"/>
                    <a:pt x="671" y="314"/>
                  </a:cubicBezTo>
                  <a:cubicBezTo>
                    <a:pt x="636" y="411"/>
                    <a:pt x="611" y="509"/>
                    <a:pt x="596" y="610"/>
                  </a:cubicBezTo>
                  <a:cubicBezTo>
                    <a:pt x="583" y="556"/>
                    <a:pt x="574" y="498"/>
                    <a:pt x="572" y="441"/>
                  </a:cubicBezTo>
                  <a:cubicBezTo>
                    <a:pt x="570" y="321"/>
                    <a:pt x="614" y="202"/>
                    <a:pt x="596" y="81"/>
                  </a:cubicBezTo>
                  <a:cubicBezTo>
                    <a:pt x="592" y="48"/>
                    <a:pt x="579" y="11"/>
                    <a:pt x="546" y="2"/>
                  </a:cubicBezTo>
                  <a:cubicBezTo>
                    <a:pt x="542" y="1"/>
                    <a:pt x="538" y="1"/>
                    <a:pt x="53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36"/>
            <p:cNvSpPr/>
            <p:nvPr/>
          </p:nvSpPr>
          <p:spPr>
            <a:xfrm>
              <a:off x="7662568" y="3155271"/>
              <a:ext cx="191609" cy="54915"/>
            </a:xfrm>
            <a:custGeom>
              <a:rect b="b" l="l" r="r" t="t"/>
              <a:pathLst>
                <a:path extrusionOk="0" h="556" w="1940">
                  <a:moveTo>
                    <a:pt x="134" y="0"/>
                  </a:moveTo>
                  <a:cubicBezTo>
                    <a:pt x="134" y="0"/>
                    <a:pt x="0" y="369"/>
                    <a:pt x="101" y="451"/>
                  </a:cubicBezTo>
                  <a:cubicBezTo>
                    <a:pt x="202" y="530"/>
                    <a:pt x="1856" y="556"/>
                    <a:pt x="1856" y="556"/>
                  </a:cubicBezTo>
                  <a:cubicBezTo>
                    <a:pt x="1856" y="556"/>
                    <a:pt x="1940" y="343"/>
                    <a:pt x="1568" y="290"/>
                  </a:cubicBezTo>
                  <a:cubicBezTo>
                    <a:pt x="1197" y="238"/>
                    <a:pt x="844" y="0"/>
                    <a:pt x="84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36"/>
            <p:cNvSpPr/>
            <p:nvPr/>
          </p:nvSpPr>
          <p:spPr>
            <a:xfrm>
              <a:off x="7603801" y="3050083"/>
              <a:ext cx="168794" cy="73187"/>
            </a:xfrm>
            <a:custGeom>
              <a:rect b="b" l="l" r="r" t="t"/>
              <a:pathLst>
                <a:path extrusionOk="0" h="741" w="1709">
                  <a:moveTo>
                    <a:pt x="1542" y="0"/>
                  </a:moveTo>
                  <a:cubicBezTo>
                    <a:pt x="1028" y="18"/>
                    <a:pt x="593" y="444"/>
                    <a:pt x="79" y="455"/>
                  </a:cubicBezTo>
                  <a:cubicBezTo>
                    <a:pt x="79" y="455"/>
                    <a:pt x="0" y="505"/>
                    <a:pt x="79" y="558"/>
                  </a:cubicBezTo>
                  <a:cubicBezTo>
                    <a:pt x="132" y="595"/>
                    <a:pt x="176" y="644"/>
                    <a:pt x="231" y="677"/>
                  </a:cubicBezTo>
                  <a:cubicBezTo>
                    <a:pt x="220" y="707"/>
                    <a:pt x="194" y="732"/>
                    <a:pt x="163" y="740"/>
                  </a:cubicBezTo>
                  <a:cubicBezTo>
                    <a:pt x="688" y="740"/>
                    <a:pt x="1210" y="655"/>
                    <a:pt x="1709" y="488"/>
                  </a:cubicBezTo>
                  <a:cubicBezTo>
                    <a:pt x="1709" y="426"/>
                    <a:pt x="1573" y="426"/>
                    <a:pt x="1592" y="369"/>
                  </a:cubicBezTo>
                  <a:cubicBezTo>
                    <a:pt x="1603" y="341"/>
                    <a:pt x="1654" y="323"/>
                    <a:pt x="1639" y="297"/>
                  </a:cubicBezTo>
                  <a:lnTo>
                    <a:pt x="1639" y="297"/>
                  </a:lnTo>
                  <a:cubicBezTo>
                    <a:pt x="1635" y="297"/>
                    <a:pt x="1631" y="298"/>
                    <a:pt x="1627" y="298"/>
                  </a:cubicBezTo>
                  <a:cubicBezTo>
                    <a:pt x="1588" y="298"/>
                    <a:pt x="1555" y="258"/>
                    <a:pt x="1557" y="218"/>
                  </a:cubicBezTo>
                  <a:cubicBezTo>
                    <a:pt x="1562" y="174"/>
                    <a:pt x="1584" y="134"/>
                    <a:pt x="1617" y="106"/>
                  </a:cubicBezTo>
                  <a:cubicBezTo>
                    <a:pt x="1630" y="97"/>
                    <a:pt x="1639" y="84"/>
                    <a:pt x="1643" y="70"/>
                  </a:cubicBezTo>
                  <a:cubicBezTo>
                    <a:pt x="1656" y="24"/>
                    <a:pt x="1588" y="0"/>
                    <a:pt x="154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36"/>
            <p:cNvSpPr/>
            <p:nvPr/>
          </p:nvSpPr>
          <p:spPr>
            <a:xfrm>
              <a:off x="7875116" y="3105788"/>
              <a:ext cx="184992" cy="63606"/>
            </a:xfrm>
            <a:custGeom>
              <a:rect b="b" l="l" r="r" t="t"/>
              <a:pathLst>
                <a:path extrusionOk="0" h="644" w="1873">
                  <a:moveTo>
                    <a:pt x="725" y="1"/>
                  </a:moveTo>
                  <a:lnTo>
                    <a:pt x="38" y="172"/>
                  </a:lnTo>
                  <a:cubicBezTo>
                    <a:pt x="38" y="172"/>
                    <a:pt x="1" y="583"/>
                    <a:pt x="119" y="637"/>
                  </a:cubicBezTo>
                  <a:cubicBezTo>
                    <a:pt x="128" y="641"/>
                    <a:pt x="143" y="643"/>
                    <a:pt x="165" y="643"/>
                  </a:cubicBezTo>
                  <a:cubicBezTo>
                    <a:pt x="455" y="643"/>
                    <a:pt x="1848" y="328"/>
                    <a:pt x="1848" y="328"/>
                  </a:cubicBezTo>
                  <a:cubicBezTo>
                    <a:pt x="1848" y="328"/>
                    <a:pt x="1872" y="122"/>
                    <a:pt x="1574" y="122"/>
                  </a:cubicBezTo>
                  <a:cubicBezTo>
                    <a:pt x="1552" y="122"/>
                    <a:pt x="1529" y="123"/>
                    <a:pt x="1503" y="126"/>
                  </a:cubicBezTo>
                  <a:cubicBezTo>
                    <a:pt x="1468" y="129"/>
                    <a:pt x="1432" y="130"/>
                    <a:pt x="1397" y="130"/>
                  </a:cubicBezTo>
                  <a:cubicBezTo>
                    <a:pt x="1059" y="130"/>
                    <a:pt x="725" y="1"/>
                    <a:pt x="7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36"/>
            <p:cNvSpPr/>
            <p:nvPr/>
          </p:nvSpPr>
          <p:spPr>
            <a:xfrm>
              <a:off x="7237176" y="2221325"/>
              <a:ext cx="20939" cy="18272"/>
            </a:xfrm>
            <a:custGeom>
              <a:rect b="b" l="l" r="r" t="t"/>
              <a:pathLst>
                <a:path extrusionOk="0" h="185" w="212">
                  <a:moveTo>
                    <a:pt x="93" y="0"/>
                  </a:moveTo>
                  <a:cubicBezTo>
                    <a:pt x="69" y="0"/>
                    <a:pt x="46" y="10"/>
                    <a:pt x="27" y="28"/>
                  </a:cubicBezTo>
                  <a:cubicBezTo>
                    <a:pt x="18" y="35"/>
                    <a:pt x="12" y="46"/>
                    <a:pt x="10" y="57"/>
                  </a:cubicBezTo>
                  <a:cubicBezTo>
                    <a:pt x="3" y="68"/>
                    <a:pt x="1" y="81"/>
                    <a:pt x="1" y="92"/>
                  </a:cubicBezTo>
                  <a:cubicBezTo>
                    <a:pt x="1" y="109"/>
                    <a:pt x="5" y="125"/>
                    <a:pt x="14" y="138"/>
                  </a:cubicBezTo>
                  <a:cubicBezTo>
                    <a:pt x="20" y="153"/>
                    <a:pt x="31" y="164"/>
                    <a:pt x="47" y="171"/>
                  </a:cubicBezTo>
                  <a:cubicBezTo>
                    <a:pt x="60" y="180"/>
                    <a:pt x="75" y="184"/>
                    <a:pt x="93" y="184"/>
                  </a:cubicBezTo>
                  <a:lnTo>
                    <a:pt x="91" y="182"/>
                  </a:lnTo>
                  <a:lnTo>
                    <a:pt x="111" y="180"/>
                  </a:lnTo>
                  <a:lnTo>
                    <a:pt x="128" y="178"/>
                  </a:lnTo>
                  <a:lnTo>
                    <a:pt x="137" y="178"/>
                  </a:lnTo>
                  <a:cubicBezTo>
                    <a:pt x="146" y="178"/>
                    <a:pt x="152" y="178"/>
                    <a:pt x="159" y="175"/>
                  </a:cubicBezTo>
                  <a:cubicBezTo>
                    <a:pt x="161" y="174"/>
                    <a:pt x="165" y="173"/>
                    <a:pt x="168" y="172"/>
                  </a:cubicBezTo>
                  <a:lnTo>
                    <a:pt x="168" y="172"/>
                  </a:lnTo>
                  <a:cubicBezTo>
                    <a:pt x="170" y="171"/>
                    <a:pt x="173" y="170"/>
                    <a:pt x="175" y="169"/>
                  </a:cubicBezTo>
                  <a:lnTo>
                    <a:pt x="175" y="169"/>
                  </a:lnTo>
                  <a:cubicBezTo>
                    <a:pt x="175" y="169"/>
                    <a:pt x="176" y="169"/>
                    <a:pt x="176" y="169"/>
                  </a:cubicBezTo>
                  <a:lnTo>
                    <a:pt x="181" y="167"/>
                  </a:lnTo>
                  <a:lnTo>
                    <a:pt x="181" y="167"/>
                  </a:lnTo>
                  <a:cubicBezTo>
                    <a:pt x="183" y="165"/>
                    <a:pt x="185" y="164"/>
                    <a:pt x="187" y="162"/>
                  </a:cubicBezTo>
                  <a:cubicBezTo>
                    <a:pt x="194" y="158"/>
                    <a:pt x="198" y="151"/>
                    <a:pt x="201" y="147"/>
                  </a:cubicBezTo>
                  <a:cubicBezTo>
                    <a:pt x="209" y="134"/>
                    <a:pt x="212" y="118"/>
                    <a:pt x="207" y="103"/>
                  </a:cubicBezTo>
                  <a:cubicBezTo>
                    <a:pt x="207" y="102"/>
                    <a:pt x="207" y="101"/>
                    <a:pt x="206" y="101"/>
                  </a:cubicBezTo>
                  <a:lnTo>
                    <a:pt x="206" y="101"/>
                  </a:lnTo>
                  <a:lnTo>
                    <a:pt x="205" y="99"/>
                  </a:lnTo>
                  <a:lnTo>
                    <a:pt x="205" y="96"/>
                  </a:lnTo>
                  <a:cubicBezTo>
                    <a:pt x="205" y="96"/>
                    <a:pt x="198" y="81"/>
                    <a:pt x="198" y="81"/>
                  </a:cubicBezTo>
                  <a:cubicBezTo>
                    <a:pt x="198" y="81"/>
                    <a:pt x="190" y="70"/>
                    <a:pt x="187" y="68"/>
                  </a:cubicBezTo>
                  <a:lnTo>
                    <a:pt x="183" y="61"/>
                  </a:lnTo>
                  <a:lnTo>
                    <a:pt x="163" y="35"/>
                  </a:lnTo>
                  <a:lnTo>
                    <a:pt x="157" y="28"/>
                  </a:lnTo>
                  <a:cubicBezTo>
                    <a:pt x="139" y="10"/>
                    <a:pt x="116" y="0"/>
                    <a:pt x="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36"/>
            <p:cNvSpPr/>
            <p:nvPr/>
          </p:nvSpPr>
          <p:spPr>
            <a:xfrm>
              <a:off x="7224139" y="2189818"/>
              <a:ext cx="28741" cy="15605"/>
            </a:xfrm>
            <a:custGeom>
              <a:rect b="b" l="l" r="r" t="t"/>
              <a:pathLst>
                <a:path extrusionOk="0" h="158" w="291">
                  <a:moveTo>
                    <a:pt x="154" y="0"/>
                  </a:moveTo>
                  <a:cubicBezTo>
                    <a:pt x="139" y="0"/>
                    <a:pt x="125" y="2"/>
                    <a:pt x="111" y="7"/>
                  </a:cubicBezTo>
                  <a:cubicBezTo>
                    <a:pt x="84" y="13"/>
                    <a:pt x="60" y="27"/>
                    <a:pt x="40" y="46"/>
                  </a:cubicBezTo>
                  <a:cubicBezTo>
                    <a:pt x="32" y="57"/>
                    <a:pt x="23" y="68"/>
                    <a:pt x="16" y="81"/>
                  </a:cubicBezTo>
                  <a:cubicBezTo>
                    <a:pt x="14" y="88"/>
                    <a:pt x="10" y="95"/>
                    <a:pt x="8" y="101"/>
                  </a:cubicBezTo>
                  <a:cubicBezTo>
                    <a:pt x="8" y="103"/>
                    <a:pt x="6" y="113"/>
                    <a:pt x="7" y="113"/>
                  </a:cubicBezTo>
                  <a:cubicBezTo>
                    <a:pt x="7" y="113"/>
                    <a:pt x="7" y="112"/>
                    <a:pt x="8" y="110"/>
                  </a:cubicBezTo>
                  <a:lnTo>
                    <a:pt x="8" y="110"/>
                  </a:lnTo>
                  <a:lnTo>
                    <a:pt x="5" y="121"/>
                  </a:lnTo>
                  <a:cubicBezTo>
                    <a:pt x="1" y="134"/>
                    <a:pt x="8" y="150"/>
                    <a:pt x="23" y="156"/>
                  </a:cubicBezTo>
                  <a:cubicBezTo>
                    <a:pt x="26" y="157"/>
                    <a:pt x="30" y="158"/>
                    <a:pt x="33" y="158"/>
                  </a:cubicBezTo>
                  <a:cubicBezTo>
                    <a:pt x="43" y="158"/>
                    <a:pt x="54" y="153"/>
                    <a:pt x="60" y="143"/>
                  </a:cubicBezTo>
                  <a:lnTo>
                    <a:pt x="62" y="143"/>
                  </a:lnTo>
                  <a:cubicBezTo>
                    <a:pt x="62" y="141"/>
                    <a:pt x="65" y="139"/>
                    <a:pt x="67" y="136"/>
                  </a:cubicBezTo>
                  <a:lnTo>
                    <a:pt x="71" y="130"/>
                  </a:lnTo>
                  <a:cubicBezTo>
                    <a:pt x="76" y="125"/>
                    <a:pt x="80" y="121"/>
                    <a:pt x="84" y="117"/>
                  </a:cubicBezTo>
                  <a:cubicBezTo>
                    <a:pt x="86" y="115"/>
                    <a:pt x="89" y="114"/>
                    <a:pt x="88" y="114"/>
                  </a:cubicBezTo>
                  <a:lnTo>
                    <a:pt x="88" y="114"/>
                  </a:lnTo>
                  <a:cubicBezTo>
                    <a:pt x="88" y="114"/>
                    <a:pt x="88" y="114"/>
                    <a:pt x="87" y="114"/>
                  </a:cubicBezTo>
                  <a:lnTo>
                    <a:pt x="87" y="114"/>
                  </a:lnTo>
                  <a:lnTo>
                    <a:pt x="95" y="110"/>
                  </a:lnTo>
                  <a:cubicBezTo>
                    <a:pt x="102" y="106"/>
                    <a:pt x="106" y="101"/>
                    <a:pt x="113" y="99"/>
                  </a:cubicBezTo>
                  <a:lnTo>
                    <a:pt x="122" y="95"/>
                  </a:lnTo>
                  <a:cubicBezTo>
                    <a:pt x="122" y="95"/>
                    <a:pt x="122" y="95"/>
                    <a:pt x="122" y="95"/>
                  </a:cubicBezTo>
                  <a:lnTo>
                    <a:pt x="122" y="95"/>
                  </a:lnTo>
                  <a:cubicBezTo>
                    <a:pt x="122" y="95"/>
                    <a:pt x="123" y="95"/>
                    <a:pt x="124" y="95"/>
                  </a:cubicBezTo>
                  <a:cubicBezTo>
                    <a:pt x="131" y="90"/>
                    <a:pt x="137" y="88"/>
                    <a:pt x="144" y="88"/>
                  </a:cubicBezTo>
                  <a:lnTo>
                    <a:pt x="157" y="88"/>
                  </a:lnTo>
                  <a:cubicBezTo>
                    <a:pt x="161" y="88"/>
                    <a:pt x="166" y="88"/>
                    <a:pt x="170" y="90"/>
                  </a:cubicBezTo>
                  <a:cubicBezTo>
                    <a:pt x="176" y="92"/>
                    <a:pt x="181" y="92"/>
                    <a:pt x="187" y="95"/>
                  </a:cubicBezTo>
                  <a:lnTo>
                    <a:pt x="187" y="95"/>
                  </a:lnTo>
                  <a:lnTo>
                    <a:pt x="185" y="95"/>
                  </a:lnTo>
                  <a:lnTo>
                    <a:pt x="190" y="97"/>
                  </a:lnTo>
                  <a:cubicBezTo>
                    <a:pt x="189" y="96"/>
                    <a:pt x="188" y="96"/>
                    <a:pt x="187" y="95"/>
                  </a:cubicBezTo>
                  <a:lnTo>
                    <a:pt x="187" y="95"/>
                  </a:lnTo>
                  <a:lnTo>
                    <a:pt x="192" y="97"/>
                  </a:lnTo>
                  <a:lnTo>
                    <a:pt x="199" y="103"/>
                  </a:lnTo>
                  <a:lnTo>
                    <a:pt x="207" y="108"/>
                  </a:lnTo>
                  <a:cubicBezTo>
                    <a:pt x="212" y="110"/>
                    <a:pt x="216" y="112"/>
                    <a:pt x="221" y="114"/>
                  </a:cubicBezTo>
                  <a:cubicBezTo>
                    <a:pt x="218" y="113"/>
                    <a:pt x="218" y="113"/>
                    <a:pt x="218" y="113"/>
                  </a:cubicBezTo>
                  <a:cubicBezTo>
                    <a:pt x="218" y="113"/>
                    <a:pt x="219" y="113"/>
                    <a:pt x="221" y="114"/>
                  </a:cubicBezTo>
                  <a:lnTo>
                    <a:pt x="227" y="121"/>
                  </a:lnTo>
                  <a:cubicBezTo>
                    <a:pt x="234" y="128"/>
                    <a:pt x="246" y="133"/>
                    <a:pt x="258" y="133"/>
                  </a:cubicBezTo>
                  <a:cubicBezTo>
                    <a:pt x="260" y="133"/>
                    <a:pt x="262" y="132"/>
                    <a:pt x="264" y="132"/>
                  </a:cubicBezTo>
                  <a:cubicBezTo>
                    <a:pt x="275" y="128"/>
                    <a:pt x="284" y="119"/>
                    <a:pt x="286" y="108"/>
                  </a:cubicBezTo>
                  <a:cubicBezTo>
                    <a:pt x="290" y="90"/>
                    <a:pt x="279" y="73"/>
                    <a:pt x="269" y="58"/>
                  </a:cubicBezTo>
                  <a:lnTo>
                    <a:pt x="269" y="58"/>
                  </a:lnTo>
                  <a:cubicBezTo>
                    <a:pt x="266" y="51"/>
                    <a:pt x="261" y="45"/>
                    <a:pt x="256" y="40"/>
                  </a:cubicBezTo>
                  <a:cubicBezTo>
                    <a:pt x="249" y="33"/>
                    <a:pt x="243" y="29"/>
                    <a:pt x="234" y="24"/>
                  </a:cubicBezTo>
                  <a:cubicBezTo>
                    <a:pt x="223" y="16"/>
                    <a:pt x="210" y="11"/>
                    <a:pt x="196" y="7"/>
                  </a:cubicBezTo>
                  <a:cubicBezTo>
                    <a:pt x="182" y="2"/>
                    <a:pt x="168" y="0"/>
                    <a:pt x="1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36"/>
            <p:cNvSpPr/>
            <p:nvPr/>
          </p:nvSpPr>
          <p:spPr>
            <a:xfrm>
              <a:off x="7283992" y="2177670"/>
              <a:ext cx="50865" cy="16297"/>
            </a:xfrm>
            <a:custGeom>
              <a:rect b="b" l="l" r="r" t="t"/>
              <a:pathLst>
                <a:path extrusionOk="0" h="165" w="515">
                  <a:moveTo>
                    <a:pt x="273" y="0"/>
                  </a:moveTo>
                  <a:cubicBezTo>
                    <a:pt x="227" y="0"/>
                    <a:pt x="181" y="7"/>
                    <a:pt x="139" y="24"/>
                  </a:cubicBezTo>
                  <a:cubicBezTo>
                    <a:pt x="91" y="38"/>
                    <a:pt x="49" y="66"/>
                    <a:pt x="19" y="106"/>
                  </a:cubicBezTo>
                  <a:cubicBezTo>
                    <a:pt x="0" y="135"/>
                    <a:pt x="28" y="164"/>
                    <a:pt x="57" y="164"/>
                  </a:cubicBezTo>
                  <a:cubicBezTo>
                    <a:pt x="62" y="164"/>
                    <a:pt x="68" y="163"/>
                    <a:pt x="74" y="161"/>
                  </a:cubicBezTo>
                  <a:lnTo>
                    <a:pt x="74" y="158"/>
                  </a:lnTo>
                  <a:cubicBezTo>
                    <a:pt x="91" y="152"/>
                    <a:pt x="104" y="139"/>
                    <a:pt x="122" y="130"/>
                  </a:cubicBezTo>
                  <a:cubicBezTo>
                    <a:pt x="137" y="121"/>
                    <a:pt x="153" y="114"/>
                    <a:pt x="168" y="110"/>
                  </a:cubicBezTo>
                  <a:cubicBezTo>
                    <a:pt x="199" y="100"/>
                    <a:pt x="229" y="94"/>
                    <a:pt x="260" y="94"/>
                  </a:cubicBezTo>
                  <a:cubicBezTo>
                    <a:pt x="264" y="94"/>
                    <a:pt x="269" y="94"/>
                    <a:pt x="273" y="95"/>
                  </a:cubicBezTo>
                  <a:cubicBezTo>
                    <a:pt x="309" y="97"/>
                    <a:pt x="344" y="103"/>
                    <a:pt x="377" y="114"/>
                  </a:cubicBezTo>
                  <a:cubicBezTo>
                    <a:pt x="392" y="121"/>
                    <a:pt x="407" y="128"/>
                    <a:pt x="423" y="136"/>
                  </a:cubicBezTo>
                  <a:cubicBezTo>
                    <a:pt x="440" y="150"/>
                    <a:pt x="460" y="158"/>
                    <a:pt x="482" y="161"/>
                  </a:cubicBezTo>
                  <a:cubicBezTo>
                    <a:pt x="500" y="161"/>
                    <a:pt x="515" y="145"/>
                    <a:pt x="515" y="128"/>
                  </a:cubicBezTo>
                  <a:cubicBezTo>
                    <a:pt x="513" y="79"/>
                    <a:pt x="454" y="49"/>
                    <a:pt x="414" y="31"/>
                  </a:cubicBezTo>
                  <a:cubicBezTo>
                    <a:pt x="370" y="11"/>
                    <a:pt x="322" y="0"/>
                    <a:pt x="2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36"/>
            <p:cNvSpPr/>
            <p:nvPr/>
          </p:nvSpPr>
          <p:spPr>
            <a:xfrm>
              <a:off x="7251103" y="2196930"/>
              <a:ext cx="41680" cy="71903"/>
            </a:xfrm>
            <a:custGeom>
              <a:rect b="b" l="l" r="r" t="t"/>
              <a:pathLst>
                <a:path extrusionOk="0" h="728" w="422">
                  <a:moveTo>
                    <a:pt x="89" y="1"/>
                  </a:moveTo>
                  <a:cubicBezTo>
                    <a:pt x="62" y="1"/>
                    <a:pt x="41" y="31"/>
                    <a:pt x="49" y="56"/>
                  </a:cubicBezTo>
                  <a:lnTo>
                    <a:pt x="46" y="56"/>
                  </a:lnTo>
                  <a:cubicBezTo>
                    <a:pt x="60" y="95"/>
                    <a:pt x="82" y="130"/>
                    <a:pt x="95" y="170"/>
                  </a:cubicBezTo>
                  <a:cubicBezTo>
                    <a:pt x="106" y="212"/>
                    <a:pt x="112" y="255"/>
                    <a:pt x="114" y="297"/>
                  </a:cubicBezTo>
                  <a:cubicBezTo>
                    <a:pt x="117" y="343"/>
                    <a:pt x="119" y="389"/>
                    <a:pt x="117" y="436"/>
                  </a:cubicBezTo>
                  <a:cubicBezTo>
                    <a:pt x="117" y="460"/>
                    <a:pt x="112" y="523"/>
                    <a:pt x="77" y="528"/>
                  </a:cubicBezTo>
                  <a:cubicBezTo>
                    <a:pt x="40" y="530"/>
                    <a:pt x="0" y="574"/>
                    <a:pt x="29" y="611"/>
                  </a:cubicBezTo>
                  <a:cubicBezTo>
                    <a:pt x="68" y="671"/>
                    <a:pt x="132" y="708"/>
                    <a:pt x="202" y="719"/>
                  </a:cubicBezTo>
                  <a:cubicBezTo>
                    <a:pt x="237" y="725"/>
                    <a:pt x="273" y="728"/>
                    <a:pt x="308" y="728"/>
                  </a:cubicBezTo>
                  <a:cubicBezTo>
                    <a:pt x="328" y="728"/>
                    <a:pt x="347" y="725"/>
                    <a:pt x="367" y="721"/>
                  </a:cubicBezTo>
                  <a:cubicBezTo>
                    <a:pt x="387" y="717"/>
                    <a:pt x="393" y="703"/>
                    <a:pt x="409" y="692"/>
                  </a:cubicBezTo>
                  <a:cubicBezTo>
                    <a:pt x="422" y="677"/>
                    <a:pt x="420" y="655"/>
                    <a:pt x="402" y="644"/>
                  </a:cubicBezTo>
                  <a:cubicBezTo>
                    <a:pt x="389" y="638"/>
                    <a:pt x="382" y="629"/>
                    <a:pt x="367" y="624"/>
                  </a:cubicBezTo>
                  <a:cubicBezTo>
                    <a:pt x="356" y="623"/>
                    <a:pt x="345" y="621"/>
                    <a:pt x="335" y="621"/>
                  </a:cubicBezTo>
                  <a:cubicBezTo>
                    <a:pt x="331" y="621"/>
                    <a:pt x="327" y="622"/>
                    <a:pt x="323" y="622"/>
                  </a:cubicBezTo>
                  <a:cubicBezTo>
                    <a:pt x="297" y="622"/>
                    <a:pt x="270" y="620"/>
                    <a:pt x="244" y="618"/>
                  </a:cubicBezTo>
                  <a:cubicBezTo>
                    <a:pt x="220" y="616"/>
                    <a:pt x="196" y="608"/>
                    <a:pt x="175" y="597"/>
                  </a:cubicBezTo>
                  <a:lnTo>
                    <a:pt x="175" y="597"/>
                  </a:lnTo>
                  <a:cubicBezTo>
                    <a:pt x="236" y="533"/>
                    <a:pt x="237" y="413"/>
                    <a:pt x="237" y="326"/>
                  </a:cubicBezTo>
                  <a:cubicBezTo>
                    <a:pt x="237" y="216"/>
                    <a:pt x="220" y="49"/>
                    <a:pt x="101" y="3"/>
                  </a:cubicBezTo>
                  <a:cubicBezTo>
                    <a:pt x="97" y="1"/>
                    <a:pt x="93" y="1"/>
                    <a:pt x="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36"/>
            <p:cNvSpPr/>
            <p:nvPr/>
          </p:nvSpPr>
          <p:spPr>
            <a:xfrm>
              <a:off x="7284486" y="2268141"/>
              <a:ext cx="44149" cy="43754"/>
            </a:xfrm>
            <a:custGeom>
              <a:rect b="b" l="l" r="r" t="t"/>
              <a:pathLst>
                <a:path extrusionOk="0" h="443" w="447">
                  <a:moveTo>
                    <a:pt x="431" y="0"/>
                  </a:moveTo>
                  <a:cubicBezTo>
                    <a:pt x="303" y="89"/>
                    <a:pt x="164" y="159"/>
                    <a:pt x="14" y="203"/>
                  </a:cubicBezTo>
                  <a:lnTo>
                    <a:pt x="14" y="203"/>
                  </a:lnTo>
                  <a:cubicBezTo>
                    <a:pt x="9" y="197"/>
                    <a:pt x="5" y="191"/>
                    <a:pt x="0" y="185"/>
                  </a:cubicBezTo>
                  <a:lnTo>
                    <a:pt x="0" y="185"/>
                  </a:lnTo>
                  <a:lnTo>
                    <a:pt x="9" y="204"/>
                  </a:lnTo>
                  <a:cubicBezTo>
                    <a:pt x="11" y="204"/>
                    <a:pt x="12" y="203"/>
                    <a:pt x="14" y="203"/>
                  </a:cubicBezTo>
                  <a:lnTo>
                    <a:pt x="14" y="203"/>
                  </a:lnTo>
                  <a:cubicBezTo>
                    <a:pt x="61" y="266"/>
                    <a:pt x="111" y="326"/>
                    <a:pt x="165" y="384"/>
                  </a:cubicBezTo>
                  <a:cubicBezTo>
                    <a:pt x="183" y="409"/>
                    <a:pt x="207" y="428"/>
                    <a:pt x="238" y="439"/>
                  </a:cubicBezTo>
                  <a:cubicBezTo>
                    <a:pt x="245" y="441"/>
                    <a:pt x="253" y="443"/>
                    <a:pt x="261" y="443"/>
                  </a:cubicBezTo>
                  <a:cubicBezTo>
                    <a:pt x="321" y="443"/>
                    <a:pt x="372" y="377"/>
                    <a:pt x="396" y="316"/>
                  </a:cubicBezTo>
                  <a:cubicBezTo>
                    <a:pt x="435" y="215"/>
                    <a:pt x="446" y="108"/>
                    <a:pt x="4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36"/>
            <p:cNvSpPr/>
            <p:nvPr/>
          </p:nvSpPr>
          <p:spPr>
            <a:xfrm>
              <a:off x="7202904" y="2053420"/>
              <a:ext cx="312303" cy="301142"/>
            </a:xfrm>
            <a:custGeom>
              <a:rect b="b" l="l" r="r" t="t"/>
              <a:pathLst>
                <a:path extrusionOk="0" h="3049" w="3162">
                  <a:moveTo>
                    <a:pt x="1563" y="1"/>
                  </a:moveTo>
                  <a:cubicBezTo>
                    <a:pt x="1315" y="1"/>
                    <a:pt x="1068" y="32"/>
                    <a:pt x="826" y="92"/>
                  </a:cubicBezTo>
                  <a:cubicBezTo>
                    <a:pt x="624" y="143"/>
                    <a:pt x="425" y="217"/>
                    <a:pt x="269" y="349"/>
                  </a:cubicBezTo>
                  <a:cubicBezTo>
                    <a:pt x="111" y="483"/>
                    <a:pt x="1" y="683"/>
                    <a:pt x="20" y="887"/>
                  </a:cubicBezTo>
                  <a:lnTo>
                    <a:pt x="1009" y="714"/>
                  </a:lnTo>
                  <a:cubicBezTo>
                    <a:pt x="1054" y="704"/>
                    <a:pt x="1100" y="696"/>
                    <a:pt x="1146" y="696"/>
                  </a:cubicBezTo>
                  <a:cubicBezTo>
                    <a:pt x="1177" y="696"/>
                    <a:pt x="1207" y="700"/>
                    <a:pt x="1237" y="709"/>
                  </a:cubicBezTo>
                  <a:cubicBezTo>
                    <a:pt x="1387" y="755"/>
                    <a:pt x="1448" y="927"/>
                    <a:pt x="1490" y="1076"/>
                  </a:cubicBezTo>
                  <a:cubicBezTo>
                    <a:pt x="1531" y="1223"/>
                    <a:pt x="1573" y="1368"/>
                    <a:pt x="1613" y="1515"/>
                  </a:cubicBezTo>
                  <a:cubicBezTo>
                    <a:pt x="1630" y="1577"/>
                    <a:pt x="1654" y="1647"/>
                    <a:pt x="1716" y="1676"/>
                  </a:cubicBezTo>
                  <a:cubicBezTo>
                    <a:pt x="1725" y="1680"/>
                    <a:pt x="1735" y="1682"/>
                    <a:pt x="1745" y="1682"/>
                  </a:cubicBezTo>
                  <a:cubicBezTo>
                    <a:pt x="1773" y="1682"/>
                    <a:pt x="1802" y="1668"/>
                    <a:pt x="1819" y="1648"/>
                  </a:cubicBezTo>
                  <a:lnTo>
                    <a:pt x="1819" y="1648"/>
                  </a:lnTo>
                  <a:lnTo>
                    <a:pt x="1819" y="1649"/>
                  </a:lnTo>
                  <a:cubicBezTo>
                    <a:pt x="1819" y="1649"/>
                    <a:pt x="1820" y="1648"/>
                    <a:pt x="1820" y="1648"/>
                  </a:cubicBezTo>
                  <a:lnTo>
                    <a:pt x="1820" y="1648"/>
                  </a:lnTo>
                  <a:cubicBezTo>
                    <a:pt x="1826" y="1641"/>
                    <a:pt x="1831" y="1633"/>
                    <a:pt x="1834" y="1625"/>
                  </a:cubicBezTo>
                  <a:lnTo>
                    <a:pt x="1834" y="1625"/>
                  </a:lnTo>
                  <a:cubicBezTo>
                    <a:pt x="1870" y="1576"/>
                    <a:pt x="1933" y="1551"/>
                    <a:pt x="1996" y="1551"/>
                  </a:cubicBezTo>
                  <a:cubicBezTo>
                    <a:pt x="2064" y="1551"/>
                    <a:pt x="2133" y="1581"/>
                    <a:pt x="2166" y="1640"/>
                  </a:cubicBezTo>
                  <a:cubicBezTo>
                    <a:pt x="2228" y="1758"/>
                    <a:pt x="2120" y="1917"/>
                    <a:pt x="1989" y="1917"/>
                  </a:cubicBezTo>
                  <a:cubicBezTo>
                    <a:pt x="1980" y="1917"/>
                    <a:pt x="1971" y="1916"/>
                    <a:pt x="1962" y="1915"/>
                  </a:cubicBezTo>
                  <a:lnTo>
                    <a:pt x="1962" y="1915"/>
                  </a:lnTo>
                  <a:cubicBezTo>
                    <a:pt x="1971" y="2192"/>
                    <a:pt x="1977" y="2468"/>
                    <a:pt x="1986" y="2745"/>
                  </a:cubicBezTo>
                  <a:cubicBezTo>
                    <a:pt x="1988" y="2855"/>
                    <a:pt x="1997" y="2976"/>
                    <a:pt x="2081" y="3048"/>
                  </a:cubicBezTo>
                  <a:cubicBezTo>
                    <a:pt x="2162" y="2969"/>
                    <a:pt x="2217" y="2866"/>
                    <a:pt x="2239" y="2756"/>
                  </a:cubicBezTo>
                  <a:cubicBezTo>
                    <a:pt x="2298" y="2839"/>
                    <a:pt x="2392" y="2897"/>
                    <a:pt x="2496" y="2910"/>
                  </a:cubicBezTo>
                  <a:cubicBezTo>
                    <a:pt x="2501" y="2911"/>
                    <a:pt x="2507" y="2911"/>
                    <a:pt x="2512" y="2911"/>
                  </a:cubicBezTo>
                  <a:cubicBezTo>
                    <a:pt x="2529" y="2911"/>
                    <a:pt x="2547" y="2906"/>
                    <a:pt x="2561" y="2897"/>
                  </a:cubicBezTo>
                  <a:cubicBezTo>
                    <a:pt x="2575" y="2883"/>
                    <a:pt x="2583" y="2864"/>
                    <a:pt x="2583" y="2844"/>
                  </a:cubicBezTo>
                  <a:cubicBezTo>
                    <a:pt x="2601" y="2756"/>
                    <a:pt x="2610" y="2664"/>
                    <a:pt x="2608" y="2574"/>
                  </a:cubicBezTo>
                  <a:lnTo>
                    <a:pt x="2608" y="2574"/>
                  </a:lnTo>
                  <a:cubicBezTo>
                    <a:pt x="2689" y="2613"/>
                    <a:pt x="2717" y="2734"/>
                    <a:pt x="2807" y="2752"/>
                  </a:cubicBezTo>
                  <a:cubicBezTo>
                    <a:pt x="2813" y="2753"/>
                    <a:pt x="2818" y="2753"/>
                    <a:pt x="2824" y="2753"/>
                  </a:cubicBezTo>
                  <a:cubicBezTo>
                    <a:pt x="2881" y="2753"/>
                    <a:pt x="2934" y="2702"/>
                    <a:pt x="2950" y="2646"/>
                  </a:cubicBezTo>
                  <a:cubicBezTo>
                    <a:pt x="2968" y="2585"/>
                    <a:pt x="2952" y="2519"/>
                    <a:pt x="2939" y="2457"/>
                  </a:cubicBezTo>
                  <a:lnTo>
                    <a:pt x="2939" y="2457"/>
                  </a:lnTo>
                  <a:cubicBezTo>
                    <a:pt x="2948" y="2494"/>
                    <a:pt x="2982" y="2511"/>
                    <a:pt x="3019" y="2511"/>
                  </a:cubicBezTo>
                  <a:cubicBezTo>
                    <a:pt x="3059" y="2511"/>
                    <a:pt x="3101" y="2492"/>
                    <a:pt x="3121" y="2457"/>
                  </a:cubicBezTo>
                  <a:cubicBezTo>
                    <a:pt x="3161" y="2391"/>
                    <a:pt x="3141" y="2308"/>
                    <a:pt x="3121" y="2233"/>
                  </a:cubicBezTo>
                  <a:cubicBezTo>
                    <a:pt x="3012" y="1842"/>
                    <a:pt x="2900" y="1452"/>
                    <a:pt x="2790" y="1058"/>
                  </a:cubicBezTo>
                  <a:cubicBezTo>
                    <a:pt x="2684" y="689"/>
                    <a:pt x="2548" y="279"/>
                    <a:pt x="2199" y="105"/>
                  </a:cubicBezTo>
                  <a:cubicBezTo>
                    <a:pt x="2061" y="37"/>
                    <a:pt x="1903" y="15"/>
                    <a:pt x="1747" y="6"/>
                  </a:cubicBezTo>
                  <a:cubicBezTo>
                    <a:pt x="1685" y="3"/>
                    <a:pt x="1624" y="1"/>
                    <a:pt x="15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36"/>
            <p:cNvSpPr/>
            <p:nvPr/>
          </p:nvSpPr>
          <p:spPr>
            <a:xfrm>
              <a:off x="7376636" y="1970456"/>
              <a:ext cx="116644" cy="102718"/>
            </a:xfrm>
            <a:custGeom>
              <a:rect b="b" l="l" r="r" t="t"/>
              <a:pathLst>
                <a:path extrusionOk="0" h="1040" w="1181">
                  <a:moveTo>
                    <a:pt x="909" y="0"/>
                  </a:moveTo>
                  <a:cubicBezTo>
                    <a:pt x="878" y="0"/>
                    <a:pt x="846" y="3"/>
                    <a:pt x="816" y="5"/>
                  </a:cubicBezTo>
                  <a:cubicBezTo>
                    <a:pt x="600" y="29"/>
                    <a:pt x="385" y="73"/>
                    <a:pt x="177" y="137"/>
                  </a:cubicBezTo>
                  <a:cubicBezTo>
                    <a:pt x="135" y="148"/>
                    <a:pt x="95" y="168"/>
                    <a:pt x="60" y="199"/>
                  </a:cubicBezTo>
                  <a:cubicBezTo>
                    <a:pt x="1" y="258"/>
                    <a:pt x="7" y="359"/>
                    <a:pt x="29" y="440"/>
                  </a:cubicBezTo>
                  <a:cubicBezTo>
                    <a:pt x="78" y="636"/>
                    <a:pt x="174" y="813"/>
                    <a:pt x="311" y="961"/>
                  </a:cubicBezTo>
                  <a:lnTo>
                    <a:pt x="199" y="1040"/>
                  </a:lnTo>
                  <a:cubicBezTo>
                    <a:pt x="583" y="965"/>
                    <a:pt x="917" y="728"/>
                    <a:pt x="1114" y="390"/>
                  </a:cubicBezTo>
                  <a:cubicBezTo>
                    <a:pt x="1141" y="350"/>
                    <a:pt x="1160" y="304"/>
                    <a:pt x="1169" y="256"/>
                  </a:cubicBezTo>
                  <a:cubicBezTo>
                    <a:pt x="1180" y="163"/>
                    <a:pt x="1136" y="76"/>
                    <a:pt x="1055" y="32"/>
                  </a:cubicBezTo>
                  <a:cubicBezTo>
                    <a:pt x="1010" y="7"/>
                    <a:pt x="960" y="0"/>
                    <a:pt x="9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36"/>
            <p:cNvSpPr/>
            <p:nvPr/>
          </p:nvSpPr>
          <p:spPr>
            <a:xfrm>
              <a:off x="7174064" y="2093322"/>
              <a:ext cx="211362" cy="97681"/>
            </a:xfrm>
            <a:custGeom>
              <a:rect b="b" l="l" r="r" t="t"/>
              <a:pathLst>
                <a:path extrusionOk="0" h="989" w="2140">
                  <a:moveTo>
                    <a:pt x="1105" y="0"/>
                  </a:moveTo>
                  <a:cubicBezTo>
                    <a:pt x="882" y="0"/>
                    <a:pt x="658" y="26"/>
                    <a:pt x="486" y="123"/>
                  </a:cubicBezTo>
                  <a:cubicBezTo>
                    <a:pt x="209" y="279"/>
                    <a:pt x="75" y="703"/>
                    <a:pt x="1" y="986"/>
                  </a:cubicBezTo>
                  <a:cubicBezTo>
                    <a:pt x="30" y="988"/>
                    <a:pt x="60" y="989"/>
                    <a:pt x="90" y="989"/>
                  </a:cubicBezTo>
                  <a:cubicBezTo>
                    <a:pt x="386" y="989"/>
                    <a:pt x="702" y="906"/>
                    <a:pt x="989" y="852"/>
                  </a:cubicBezTo>
                  <a:lnTo>
                    <a:pt x="2140" y="637"/>
                  </a:lnTo>
                  <a:cubicBezTo>
                    <a:pt x="2089" y="470"/>
                    <a:pt x="2012" y="310"/>
                    <a:pt x="1911" y="169"/>
                  </a:cubicBezTo>
                  <a:cubicBezTo>
                    <a:pt x="1883" y="121"/>
                    <a:pt x="1843" y="83"/>
                    <a:pt x="1795" y="55"/>
                  </a:cubicBezTo>
                  <a:cubicBezTo>
                    <a:pt x="1753" y="39"/>
                    <a:pt x="1707" y="28"/>
                    <a:pt x="1662" y="28"/>
                  </a:cubicBezTo>
                  <a:cubicBezTo>
                    <a:pt x="1658" y="28"/>
                    <a:pt x="1654" y="28"/>
                    <a:pt x="1650" y="28"/>
                  </a:cubicBezTo>
                  <a:cubicBezTo>
                    <a:pt x="1490" y="19"/>
                    <a:pt x="1297" y="0"/>
                    <a:pt x="11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36"/>
            <p:cNvSpPr/>
            <p:nvPr/>
          </p:nvSpPr>
          <p:spPr>
            <a:xfrm>
              <a:off x="7311351" y="2211448"/>
              <a:ext cx="17482" cy="15506"/>
            </a:xfrm>
            <a:custGeom>
              <a:rect b="b" l="l" r="r" t="t"/>
              <a:pathLst>
                <a:path extrusionOk="0" h="157" w="177">
                  <a:moveTo>
                    <a:pt x="177" y="1"/>
                  </a:moveTo>
                  <a:lnTo>
                    <a:pt x="1" y="65"/>
                  </a:lnTo>
                  <a:lnTo>
                    <a:pt x="82" y="157"/>
                  </a:lnTo>
                  <a:lnTo>
                    <a:pt x="17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36"/>
            <p:cNvSpPr/>
            <p:nvPr/>
          </p:nvSpPr>
          <p:spPr>
            <a:xfrm>
              <a:off x="7309770" y="2210164"/>
              <a:ext cx="20741" cy="18173"/>
            </a:xfrm>
            <a:custGeom>
              <a:rect b="b" l="l" r="r" t="t"/>
              <a:pathLst>
                <a:path extrusionOk="0" h="184" w="210">
                  <a:moveTo>
                    <a:pt x="163" y="38"/>
                  </a:moveTo>
                  <a:lnTo>
                    <a:pt x="100" y="143"/>
                  </a:lnTo>
                  <a:lnTo>
                    <a:pt x="96" y="149"/>
                  </a:lnTo>
                  <a:lnTo>
                    <a:pt x="96" y="149"/>
                  </a:lnTo>
                  <a:lnTo>
                    <a:pt x="39" y="84"/>
                  </a:lnTo>
                  <a:lnTo>
                    <a:pt x="39" y="84"/>
                  </a:lnTo>
                  <a:lnTo>
                    <a:pt x="163" y="38"/>
                  </a:lnTo>
                  <a:close/>
                  <a:moveTo>
                    <a:pt x="195" y="0"/>
                  </a:moveTo>
                  <a:cubicBezTo>
                    <a:pt x="194" y="0"/>
                    <a:pt x="193" y="0"/>
                    <a:pt x="193" y="1"/>
                  </a:cubicBezTo>
                  <a:lnTo>
                    <a:pt x="37" y="58"/>
                  </a:lnTo>
                  <a:lnTo>
                    <a:pt x="15" y="64"/>
                  </a:lnTo>
                  <a:cubicBezTo>
                    <a:pt x="0" y="70"/>
                    <a:pt x="2" y="87"/>
                    <a:pt x="12" y="91"/>
                  </a:cubicBezTo>
                  <a:lnTo>
                    <a:pt x="12" y="91"/>
                  </a:lnTo>
                  <a:lnTo>
                    <a:pt x="91" y="181"/>
                  </a:lnTo>
                  <a:cubicBezTo>
                    <a:pt x="94" y="183"/>
                    <a:pt x="97" y="184"/>
                    <a:pt x="100" y="184"/>
                  </a:cubicBezTo>
                  <a:cubicBezTo>
                    <a:pt x="105" y="184"/>
                    <a:pt x="109" y="182"/>
                    <a:pt x="111" y="176"/>
                  </a:cubicBezTo>
                  <a:lnTo>
                    <a:pt x="193" y="40"/>
                  </a:lnTo>
                  <a:lnTo>
                    <a:pt x="206" y="20"/>
                  </a:lnTo>
                  <a:cubicBezTo>
                    <a:pt x="210" y="10"/>
                    <a:pt x="203" y="0"/>
                    <a:pt x="1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36"/>
            <p:cNvSpPr/>
            <p:nvPr/>
          </p:nvSpPr>
          <p:spPr>
            <a:xfrm>
              <a:off x="7231744" y="2223597"/>
              <a:ext cx="18173" cy="11655"/>
            </a:xfrm>
            <a:custGeom>
              <a:rect b="b" l="l" r="r" t="t"/>
              <a:pathLst>
                <a:path extrusionOk="0" h="118" w="184">
                  <a:moveTo>
                    <a:pt x="1" y="1"/>
                  </a:moveTo>
                  <a:lnTo>
                    <a:pt x="119" y="117"/>
                  </a:lnTo>
                  <a:lnTo>
                    <a:pt x="183" y="5"/>
                  </a:lnTo>
                  <a:cubicBezTo>
                    <a:pt x="174" y="5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36"/>
            <p:cNvSpPr/>
            <p:nvPr/>
          </p:nvSpPr>
          <p:spPr>
            <a:xfrm>
              <a:off x="7230263" y="2222313"/>
              <a:ext cx="20939" cy="14124"/>
            </a:xfrm>
            <a:custGeom>
              <a:rect b="b" l="l" r="r" t="t"/>
              <a:pathLst>
                <a:path extrusionOk="0" h="143" w="212">
                  <a:moveTo>
                    <a:pt x="49" y="27"/>
                  </a:moveTo>
                  <a:lnTo>
                    <a:pt x="172" y="29"/>
                  </a:lnTo>
                  <a:lnTo>
                    <a:pt x="175" y="29"/>
                  </a:lnTo>
                  <a:lnTo>
                    <a:pt x="131" y="109"/>
                  </a:lnTo>
                  <a:lnTo>
                    <a:pt x="131" y="109"/>
                  </a:lnTo>
                  <a:lnTo>
                    <a:pt x="49" y="27"/>
                  </a:lnTo>
                  <a:close/>
                  <a:moveTo>
                    <a:pt x="16" y="1"/>
                  </a:moveTo>
                  <a:cubicBezTo>
                    <a:pt x="5" y="1"/>
                    <a:pt x="0" y="14"/>
                    <a:pt x="7" y="23"/>
                  </a:cubicBezTo>
                  <a:lnTo>
                    <a:pt x="110" y="124"/>
                  </a:lnTo>
                  <a:lnTo>
                    <a:pt x="126" y="139"/>
                  </a:lnTo>
                  <a:cubicBezTo>
                    <a:pt x="128" y="142"/>
                    <a:pt x="132" y="143"/>
                    <a:pt x="135" y="143"/>
                  </a:cubicBezTo>
                  <a:cubicBezTo>
                    <a:pt x="139" y="143"/>
                    <a:pt x="143" y="141"/>
                    <a:pt x="145" y="137"/>
                  </a:cubicBezTo>
                  <a:lnTo>
                    <a:pt x="209" y="25"/>
                  </a:lnTo>
                  <a:cubicBezTo>
                    <a:pt x="212" y="18"/>
                    <a:pt x="210" y="13"/>
                    <a:pt x="206" y="9"/>
                  </a:cubicBezTo>
                  <a:lnTo>
                    <a:pt x="206" y="9"/>
                  </a:lnTo>
                  <a:cubicBezTo>
                    <a:pt x="204" y="7"/>
                    <a:pt x="202" y="6"/>
                    <a:pt x="198" y="5"/>
                  </a:cubicBezTo>
                  <a:cubicBezTo>
                    <a:pt x="176" y="3"/>
                    <a:pt x="154" y="3"/>
                    <a:pt x="132" y="3"/>
                  </a:cubicBezTo>
                  <a:lnTo>
                    <a:pt x="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36"/>
            <p:cNvSpPr/>
            <p:nvPr/>
          </p:nvSpPr>
          <p:spPr>
            <a:xfrm>
              <a:off x="7298610" y="2215399"/>
              <a:ext cx="32198" cy="19161"/>
            </a:xfrm>
            <a:custGeom>
              <a:rect b="b" l="l" r="r" t="t"/>
              <a:pathLst>
                <a:path extrusionOk="0" h="194" w="326">
                  <a:moveTo>
                    <a:pt x="207" y="1"/>
                  </a:moveTo>
                  <a:cubicBezTo>
                    <a:pt x="154" y="1"/>
                    <a:pt x="98" y="26"/>
                    <a:pt x="62" y="51"/>
                  </a:cubicBezTo>
                  <a:cubicBezTo>
                    <a:pt x="22" y="79"/>
                    <a:pt x="0" y="121"/>
                    <a:pt x="20" y="156"/>
                  </a:cubicBezTo>
                  <a:cubicBezTo>
                    <a:pt x="24" y="165"/>
                    <a:pt x="31" y="172"/>
                    <a:pt x="40" y="178"/>
                  </a:cubicBezTo>
                  <a:cubicBezTo>
                    <a:pt x="60" y="188"/>
                    <a:pt x="82" y="193"/>
                    <a:pt x="104" y="193"/>
                  </a:cubicBezTo>
                  <a:cubicBezTo>
                    <a:pt x="111" y="193"/>
                    <a:pt x="118" y="193"/>
                    <a:pt x="125" y="191"/>
                  </a:cubicBezTo>
                  <a:cubicBezTo>
                    <a:pt x="130" y="192"/>
                    <a:pt x="134" y="192"/>
                    <a:pt x="138" y="192"/>
                  </a:cubicBezTo>
                  <a:cubicBezTo>
                    <a:pt x="151" y="192"/>
                    <a:pt x="162" y="190"/>
                    <a:pt x="174" y="185"/>
                  </a:cubicBezTo>
                  <a:cubicBezTo>
                    <a:pt x="185" y="180"/>
                    <a:pt x="194" y="174"/>
                    <a:pt x="202" y="167"/>
                  </a:cubicBezTo>
                  <a:cubicBezTo>
                    <a:pt x="237" y="137"/>
                    <a:pt x="325" y="42"/>
                    <a:pt x="259" y="11"/>
                  </a:cubicBezTo>
                  <a:cubicBezTo>
                    <a:pt x="243" y="4"/>
                    <a:pt x="225" y="1"/>
                    <a:pt x="2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36"/>
            <p:cNvSpPr/>
            <p:nvPr/>
          </p:nvSpPr>
          <p:spPr>
            <a:xfrm>
              <a:off x="6791636" y="2589728"/>
              <a:ext cx="66075" cy="94916"/>
            </a:xfrm>
            <a:custGeom>
              <a:rect b="b" l="l" r="r" t="t"/>
              <a:pathLst>
                <a:path extrusionOk="0" h="961" w="669">
                  <a:moveTo>
                    <a:pt x="58" y="1"/>
                  </a:moveTo>
                  <a:cubicBezTo>
                    <a:pt x="1" y="98"/>
                    <a:pt x="5" y="221"/>
                    <a:pt x="32" y="330"/>
                  </a:cubicBezTo>
                  <a:cubicBezTo>
                    <a:pt x="91" y="592"/>
                    <a:pt x="251" y="818"/>
                    <a:pt x="477" y="961"/>
                  </a:cubicBezTo>
                  <a:lnTo>
                    <a:pt x="668" y="743"/>
                  </a:lnTo>
                  <a:cubicBezTo>
                    <a:pt x="508" y="699"/>
                    <a:pt x="370" y="587"/>
                    <a:pt x="271" y="453"/>
                  </a:cubicBezTo>
                  <a:cubicBezTo>
                    <a:pt x="172" y="319"/>
                    <a:pt x="108" y="161"/>
                    <a:pt x="5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36"/>
            <p:cNvSpPr/>
            <p:nvPr/>
          </p:nvSpPr>
          <p:spPr>
            <a:xfrm>
              <a:off x="6779093" y="2603062"/>
              <a:ext cx="107854" cy="160991"/>
            </a:xfrm>
            <a:custGeom>
              <a:rect b="b" l="l" r="r" t="t"/>
              <a:pathLst>
                <a:path extrusionOk="0" h="1630" w="1092">
                  <a:moveTo>
                    <a:pt x="390" y="1"/>
                  </a:moveTo>
                  <a:cubicBezTo>
                    <a:pt x="345" y="1"/>
                    <a:pt x="306" y="57"/>
                    <a:pt x="312" y="105"/>
                  </a:cubicBezTo>
                  <a:cubicBezTo>
                    <a:pt x="319" y="158"/>
                    <a:pt x="543" y="551"/>
                    <a:pt x="727" y="591"/>
                  </a:cubicBezTo>
                  <a:cubicBezTo>
                    <a:pt x="517" y="731"/>
                    <a:pt x="312" y="878"/>
                    <a:pt x="112" y="1034"/>
                  </a:cubicBezTo>
                  <a:cubicBezTo>
                    <a:pt x="82" y="1054"/>
                    <a:pt x="55" y="1080"/>
                    <a:pt x="38" y="1111"/>
                  </a:cubicBezTo>
                  <a:cubicBezTo>
                    <a:pt x="0" y="1192"/>
                    <a:pt x="62" y="1280"/>
                    <a:pt x="119" y="1346"/>
                  </a:cubicBezTo>
                  <a:cubicBezTo>
                    <a:pt x="198" y="1441"/>
                    <a:pt x="279" y="1535"/>
                    <a:pt x="361" y="1629"/>
                  </a:cubicBezTo>
                  <a:lnTo>
                    <a:pt x="571" y="1302"/>
                  </a:lnTo>
                  <a:cubicBezTo>
                    <a:pt x="571" y="1302"/>
                    <a:pt x="910" y="942"/>
                    <a:pt x="1039" y="780"/>
                  </a:cubicBezTo>
                  <a:cubicBezTo>
                    <a:pt x="1066" y="747"/>
                    <a:pt x="1092" y="703"/>
                    <a:pt x="1070" y="668"/>
                  </a:cubicBezTo>
                  <a:cubicBezTo>
                    <a:pt x="1059" y="650"/>
                    <a:pt x="1044" y="637"/>
                    <a:pt x="1024" y="628"/>
                  </a:cubicBezTo>
                  <a:cubicBezTo>
                    <a:pt x="762" y="483"/>
                    <a:pt x="547" y="266"/>
                    <a:pt x="402" y="2"/>
                  </a:cubicBezTo>
                  <a:cubicBezTo>
                    <a:pt x="398" y="1"/>
                    <a:pt x="394" y="1"/>
                    <a:pt x="3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36"/>
            <p:cNvSpPr/>
            <p:nvPr/>
          </p:nvSpPr>
          <p:spPr>
            <a:xfrm>
              <a:off x="6686251" y="2712990"/>
              <a:ext cx="273191" cy="531172"/>
            </a:xfrm>
            <a:custGeom>
              <a:rect b="b" l="l" r="r" t="t"/>
              <a:pathLst>
                <a:path extrusionOk="0" h="5378" w="2766">
                  <a:moveTo>
                    <a:pt x="1606" y="0"/>
                  </a:moveTo>
                  <a:cubicBezTo>
                    <a:pt x="1514" y="95"/>
                    <a:pt x="1156" y="369"/>
                    <a:pt x="1156" y="369"/>
                  </a:cubicBezTo>
                  <a:cubicBezTo>
                    <a:pt x="1156" y="369"/>
                    <a:pt x="2089" y="3947"/>
                    <a:pt x="2052" y="3953"/>
                  </a:cubicBezTo>
                  <a:cubicBezTo>
                    <a:pt x="2052" y="3953"/>
                    <a:pt x="2051" y="3954"/>
                    <a:pt x="2051" y="3954"/>
                  </a:cubicBezTo>
                  <a:cubicBezTo>
                    <a:pt x="2010" y="3954"/>
                    <a:pt x="1497" y="2875"/>
                    <a:pt x="1294" y="2304"/>
                  </a:cubicBezTo>
                  <a:cubicBezTo>
                    <a:pt x="1088" y="1731"/>
                    <a:pt x="795" y="1140"/>
                    <a:pt x="260" y="850"/>
                  </a:cubicBezTo>
                  <a:lnTo>
                    <a:pt x="0" y="4043"/>
                  </a:lnTo>
                  <a:cubicBezTo>
                    <a:pt x="156" y="4265"/>
                    <a:pt x="328" y="4478"/>
                    <a:pt x="508" y="4680"/>
                  </a:cubicBezTo>
                  <a:cubicBezTo>
                    <a:pt x="688" y="4885"/>
                    <a:pt x="883" y="5078"/>
                    <a:pt x="1121" y="5214"/>
                  </a:cubicBezTo>
                  <a:cubicBezTo>
                    <a:pt x="1296" y="5314"/>
                    <a:pt x="1499" y="5377"/>
                    <a:pt x="1700" y="5377"/>
                  </a:cubicBezTo>
                  <a:cubicBezTo>
                    <a:pt x="1768" y="5377"/>
                    <a:pt x="1836" y="5370"/>
                    <a:pt x="1902" y="5355"/>
                  </a:cubicBezTo>
                  <a:cubicBezTo>
                    <a:pt x="2280" y="5262"/>
                    <a:pt x="2557" y="4915"/>
                    <a:pt x="2662" y="4542"/>
                  </a:cubicBezTo>
                  <a:cubicBezTo>
                    <a:pt x="2765" y="4169"/>
                    <a:pt x="2730" y="3771"/>
                    <a:pt x="2673" y="3387"/>
                  </a:cubicBezTo>
                  <a:cubicBezTo>
                    <a:pt x="2498" y="2210"/>
                    <a:pt x="2137" y="1066"/>
                    <a:pt x="160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36"/>
            <p:cNvSpPr/>
            <p:nvPr/>
          </p:nvSpPr>
          <p:spPr>
            <a:xfrm>
              <a:off x="6718351" y="2789337"/>
              <a:ext cx="43260" cy="160596"/>
            </a:xfrm>
            <a:custGeom>
              <a:rect b="b" l="l" r="r" t="t"/>
              <a:pathLst>
                <a:path extrusionOk="0" h="1626" w="438">
                  <a:moveTo>
                    <a:pt x="7" y="0"/>
                  </a:moveTo>
                  <a:cubicBezTo>
                    <a:pt x="3" y="0"/>
                    <a:pt x="0" y="0"/>
                    <a:pt x="0" y="0"/>
                  </a:cubicBezTo>
                  <a:lnTo>
                    <a:pt x="209" y="1626"/>
                  </a:lnTo>
                  <a:cubicBezTo>
                    <a:pt x="376" y="1301"/>
                    <a:pt x="438" y="932"/>
                    <a:pt x="391" y="569"/>
                  </a:cubicBezTo>
                  <a:cubicBezTo>
                    <a:pt x="315" y="24"/>
                    <a:pt x="52" y="0"/>
                    <a:pt x="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36"/>
            <p:cNvSpPr/>
            <p:nvPr/>
          </p:nvSpPr>
          <p:spPr>
            <a:xfrm>
              <a:off x="6628966" y="2702125"/>
              <a:ext cx="112694" cy="165139"/>
            </a:xfrm>
            <a:custGeom>
              <a:rect b="b" l="l" r="r" t="t"/>
              <a:pathLst>
                <a:path extrusionOk="0" h="1672" w="1141">
                  <a:moveTo>
                    <a:pt x="64" y="1"/>
                  </a:moveTo>
                  <a:lnTo>
                    <a:pt x="14" y="993"/>
                  </a:lnTo>
                  <a:lnTo>
                    <a:pt x="1" y="1235"/>
                  </a:lnTo>
                  <a:lnTo>
                    <a:pt x="1140" y="1672"/>
                  </a:lnTo>
                  <a:lnTo>
                    <a:pt x="1103" y="1367"/>
                  </a:lnTo>
                  <a:lnTo>
                    <a:pt x="1064" y="1028"/>
                  </a:lnTo>
                  <a:lnTo>
                    <a:pt x="1061" y="1020"/>
                  </a:lnTo>
                  <a:lnTo>
                    <a:pt x="1033" y="767"/>
                  </a:lnTo>
                  <a:lnTo>
                    <a:pt x="998" y="475"/>
                  </a:lnTo>
                  <a:lnTo>
                    <a:pt x="978" y="315"/>
                  </a:lnTo>
                  <a:lnTo>
                    <a:pt x="6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36"/>
            <p:cNvSpPr/>
            <p:nvPr/>
          </p:nvSpPr>
          <p:spPr>
            <a:xfrm>
              <a:off x="6132956" y="2783312"/>
              <a:ext cx="667076" cy="519715"/>
            </a:xfrm>
            <a:custGeom>
              <a:rect b="b" l="l" r="r" t="t"/>
              <a:pathLst>
                <a:path extrusionOk="0" h="5262" w="6754">
                  <a:moveTo>
                    <a:pt x="5130" y="0"/>
                  </a:moveTo>
                  <a:cubicBezTo>
                    <a:pt x="4925" y="0"/>
                    <a:pt x="4725" y="45"/>
                    <a:pt x="4540" y="129"/>
                  </a:cubicBezTo>
                  <a:cubicBezTo>
                    <a:pt x="4081" y="347"/>
                    <a:pt x="3747" y="755"/>
                    <a:pt x="3448" y="1164"/>
                  </a:cubicBezTo>
                  <a:cubicBezTo>
                    <a:pt x="3024" y="1750"/>
                    <a:pt x="2640" y="2363"/>
                    <a:pt x="2299" y="3002"/>
                  </a:cubicBezTo>
                  <a:cubicBezTo>
                    <a:pt x="2271" y="3053"/>
                    <a:pt x="2238" y="3107"/>
                    <a:pt x="2190" y="3125"/>
                  </a:cubicBezTo>
                  <a:cubicBezTo>
                    <a:pt x="2174" y="3131"/>
                    <a:pt x="2157" y="3134"/>
                    <a:pt x="2141" y="3134"/>
                  </a:cubicBezTo>
                  <a:cubicBezTo>
                    <a:pt x="2105" y="3134"/>
                    <a:pt x="2068" y="3122"/>
                    <a:pt x="2034" y="3110"/>
                  </a:cubicBezTo>
                  <a:cubicBezTo>
                    <a:pt x="1972" y="3090"/>
                    <a:pt x="1911" y="3070"/>
                    <a:pt x="1851" y="3050"/>
                  </a:cubicBezTo>
                  <a:cubicBezTo>
                    <a:pt x="1546" y="2949"/>
                    <a:pt x="1241" y="2848"/>
                    <a:pt x="938" y="2747"/>
                  </a:cubicBezTo>
                  <a:lnTo>
                    <a:pt x="0" y="4948"/>
                  </a:lnTo>
                  <a:cubicBezTo>
                    <a:pt x="753" y="5157"/>
                    <a:pt x="1528" y="5262"/>
                    <a:pt x="2303" y="5262"/>
                  </a:cubicBezTo>
                  <a:cubicBezTo>
                    <a:pt x="2999" y="5262"/>
                    <a:pt x="3696" y="5178"/>
                    <a:pt x="4377" y="5009"/>
                  </a:cubicBezTo>
                  <a:cubicBezTo>
                    <a:pt x="4704" y="4928"/>
                    <a:pt x="5038" y="4823"/>
                    <a:pt x="5304" y="4614"/>
                  </a:cubicBezTo>
                  <a:cubicBezTo>
                    <a:pt x="5535" y="4434"/>
                    <a:pt x="5623" y="3913"/>
                    <a:pt x="5886" y="3913"/>
                  </a:cubicBezTo>
                  <a:cubicBezTo>
                    <a:pt x="5903" y="3913"/>
                    <a:pt x="5920" y="3916"/>
                    <a:pt x="5938" y="3920"/>
                  </a:cubicBezTo>
                  <a:cubicBezTo>
                    <a:pt x="5994" y="3934"/>
                    <a:pt x="6045" y="3940"/>
                    <a:pt x="6094" y="3940"/>
                  </a:cubicBezTo>
                  <a:cubicBezTo>
                    <a:pt x="6410" y="3940"/>
                    <a:pt x="6591" y="3676"/>
                    <a:pt x="6753" y="3516"/>
                  </a:cubicBezTo>
                  <a:cubicBezTo>
                    <a:pt x="6595" y="3329"/>
                    <a:pt x="6479" y="3112"/>
                    <a:pt x="6413" y="2877"/>
                  </a:cubicBezTo>
                  <a:cubicBezTo>
                    <a:pt x="6250" y="2356"/>
                    <a:pt x="6268" y="1755"/>
                    <a:pt x="6217" y="1199"/>
                  </a:cubicBezTo>
                  <a:cubicBezTo>
                    <a:pt x="6189" y="894"/>
                    <a:pt x="6130" y="575"/>
                    <a:pt x="5934" y="340"/>
                  </a:cubicBezTo>
                  <a:cubicBezTo>
                    <a:pt x="5754" y="123"/>
                    <a:pt x="5482" y="15"/>
                    <a:pt x="5198" y="2"/>
                  </a:cubicBezTo>
                  <a:cubicBezTo>
                    <a:pt x="5175" y="1"/>
                    <a:pt x="5153" y="0"/>
                    <a:pt x="513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36"/>
            <p:cNvSpPr/>
            <p:nvPr/>
          </p:nvSpPr>
          <p:spPr>
            <a:xfrm>
              <a:off x="5529684" y="2625087"/>
              <a:ext cx="91656" cy="201387"/>
            </a:xfrm>
            <a:custGeom>
              <a:rect b="b" l="l" r="r" t="t"/>
              <a:pathLst>
                <a:path extrusionOk="0" h="2039" w="928">
                  <a:moveTo>
                    <a:pt x="260" y="1"/>
                  </a:moveTo>
                  <a:lnTo>
                    <a:pt x="0" y="1483"/>
                  </a:lnTo>
                  <a:lnTo>
                    <a:pt x="668" y="2039"/>
                  </a:lnTo>
                  <a:lnTo>
                    <a:pt x="927" y="407"/>
                  </a:lnTo>
                  <a:lnTo>
                    <a:pt x="26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36"/>
            <p:cNvSpPr/>
            <p:nvPr/>
          </p:nvSpPr>
          <p:spPr>
            <a:xfrm>
              <a:off x="5039501" y="2786275"/>
              <a:ext cx="223313" cy="215708"/>
            </a:xfrm>
            <a:custGeom>
              <a:rect b="b" l="l" r="r" t="t"/>
              <a:pathLst>
                <a:path extrusionOk="0" h="2184" w="2261">
                  <a:moveTo>
                    <a:pt x="444" y="1"/>
                  </a:moveTo>
                  <a:lnTo>
                    <a:pt x="0" y="407"/>
                  </a:lnTo>
                  <a:cubicBezTo>
                    <a:pt x="0" y="407"/>
                    <a:pt x="740" y="1553"/>
                    <a:pt x="740" y="1665"/>
                  </a:cubicBezTo>
                  <a:lnTo>
                    <a:pt x="1445" y="2184"/>
                  </a:lnTo>
                  <a:lnTo>
                    <a:pt x="2260" y="1815"/>
                  </a:lnTo>
                  <a:lnTo>
                    <a:pt x="44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36"/>
            <p:cNvSpPr/>
            <p:nvPr/>
          </p:nvSpPr>
          <p:spPr>
            <a:xfrm>
              <a:off x="5418175" y="2747657"/>
              <a:ext cx="204251" cy="468454"/>
            </a:xfrm>
            <a:custGeom>
              <a:rect b="b" l="l" r="r" t="t"/>
              <a:pathLst>
                <a:path extrusionOk="0" h="4743" w="2068">
                  <a:moveTo>
                    <a:pt x="965" y="1"/>
                  </a:moveTo>
                  <a:cubicBezTo>
                    <a:pt x="965" y="1"/>
                    <a:pt x="115" y="4059"/>
                    <a:pt x="1" y="4180"/>
                  </a:cubicBezTo>
                  <a:cubicBezTo>
                    <a:pt x="1" y="4180"/>
                    <a:pt x="615" y="4742"/>
                    <a:pt x="1124" y="4742"/>
                  </a:cubicBezTo>
                  <a:cubicBezTo>
                    <a:pt x="1358" y="4742"/>
                    <a:pt x="1570" y="4623"/>
                    <a:pt x="1690" y="4274"/>
                  </a:cubicBezTo>
                  <a:cubicBezTo>
                    <a:pt x="2067" y="3170"/>
                    <a:pt x="2032" y="420"/>
                    <a:pt x="2032" y="420"/>
                  </a:cubicBezTo>
                  <a:lnTo>
                    <a:pt x="96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36"/>
            <p:cNvSpPr/>
            <p:nvPr/>
          </p:nvSpPr>
          <p:spPr>
            <a:xfrm>
              <a:off x="5074366" y="2886228"/>
              <a:ext cx="1220272" cy="443071"/>
            </a:xfrm>
            <a:custGeom>
              <a:rect b="b" l="l" r="r" t="t"/>
              <a:pathLst>
                <a:path extrusionOk="0" h="4486" w="12355">
                  <a:moveTo>
                    <a:pt x="616" y="1"/>
                  </a:moveTo>
                  <a:cubicBezTo>
                    <a:pt x="374" y="1"/>
                    <a:pt x="133" y="92"/>
                    <a:pt x="1" y="291"/>
                  </a:cubicBezTo>
                  <a:cubicBezTo>
                    <a:pt x="1" y="291"/>
                    <a:pt x="1654" y="4130"/>
                    <a:pt x="5037" y="4451"/>
                  </a:cubicBezTo>
                  <a:cubicBezTo>
                    <a:pt x="5284" y="4474"/>
                    <a:pt x="5813" y="4486"/>
                    <a:pt x="6470" y="4486"/>
                  </a:cubicBezTo>
                  <a:cubicBezTo>
                    <a:pt x="8420" y="4486"/>
                    <a:pt x="11495" y="4378"/>
                    <a:pt x="11689" y="4132"/>
                  </a:cubicBezTo>
                  <a:cubicBezTo>
                    <a:pt x="11693" y="4125"/>
                    <a:pt x="11700" y="4121"/>
                    <a:pt x="11706" y="4115"/>
                  </a:cubicBezTo>
                  <a:cubicBezTo>
                    <a:pt x="11687" y="3609"/>
                    <a:pt x="11687" y="3098"/>
                    <a:pt x="11889" y="2623"/>
                  </a:cubicBezTo>
                  <a:cubicBezTo>
                    <a:pt x="11937" y="2507"/>
                    <a:pt x="11998" y="2395"/>
                    <a:pt x="12071" y="2292"/>
                  </a:cubicBezTo>
                  <a:cubicBezTo>
                    <a:pt x="12154" y="2169"/>
                    <a:pt x="12249" y="2052"/>
                    <a:pt x="12354" y="1945"/>
                  </a:cubicBezTo>
                  <a:cubicBezTo>
                    <a:pt x="11593" y="915"/>
                    <a:pt x="10371" y="404"/>
                    <a:pt x="9097" y="404"/>
                  </a:cubicBezTo>
                  <a:cubicBezTo>
                    <a:pt x="8996" y="404"/>
                    <a:pt x="8894" y="407"/>
                    <a:pt x="8792" y="414"/>
                  </a:cubicBezTo>
                  <a:cubicBezTo>
                    <a:pt x="7395" y="502"/>
                    <a:pt x="6640" y="899"/>
                    <a:pt x="5474" y="1672"/>
                  </a:cubicBezTo>
                  <a:cubicBezTo>
                    <a:pt x="5355" y="1749"/>
                    <a:pt x="4938" y="2158"/>
                    <a:pt x="4575" y="2184"/>
                  </a:cubicBezTo>
                  <a:cubicBezTo>
                    <a:pt x="4551" y="2186"/>
                    <a:pt x="4526" y="2187"/>
                    <a:pt x="4500" y="2187"/>
                  </a:cubicBezTo>
                  <a:cubicBezTo>
                    <a:pt x="4142" y="2187"/>
                    <a:pt x="3651" y="2025"/>
                    <a:pt x="3508" y="1914"/>
                  </a:cubicBezTo>
                  <a:lnTo>
                    <a:pt x="1663" y="497"/>
                  </a:lnTo>
                  <a:cubicBezTo>
                    <a:pt x="1413" y="304"/>
                    <a:pt x="1156" y="107"/>
                    <a:pt x="848" y="30"/>
                  </a:cubicBezTo>
                  <a:cubicBezTo>
                    <a:pt x="773" y="11"/>
                    <a:pt x="694" y="1"/>
                    <a:pt x="61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36"/>
            <p:cNvSpPr/>
            <p:nvPr/>
          </p:nvSpPr>
          <p:spPr>
            <a:xfrm>
              <a:off x="5551116" y="2926130"/>
              <a:ext cx="743225" cy="193881"/>
            </a:xfrm>
            <a:custGeom>
              <a:rect b="b" l="l" r="r" t="t"/>
              <a:pathLst>
                <a:path extrusionOk="0" h="1963" w="7525">
                  <a:moveTo>
                    <a:pt x="4268" y="0"/>
                  </a:moveTo>
                  <a:cubicBezTo>
                    <a:pt x="4166" y="0"/>
                    <a:pt x="4065" y="3"/>
                    <a:pt x="3963" y="10"/>
                  </a:cubicBezTo>
                  <a:cubicBezTo>
                    <a:pt x="2566" y="98"/>
                    <a:pt x="1811" y="495"/>
                    <a:pt x="644" y="1268"/>
                  </a:cubicBezTo>
                  <a:cubicBezTo>
                    <a:pt x="554" y="1328"/>
                    <a:pt x="284" y="1582"/>
                    <a:pt x="1" y="1710"/>
                  </a:cubicBezTo>
                  <a:cubicBezTo>
                    <a:pt x="68" y="1714"/>
                    <a:pt x="134" y="1717"/>
                    <a:pt x="200" y="1717"/>
                  </a:cubicBezTo>
                  <a:cubicBezTo>
                    <a:pt x="419" y="1717"/>
                    <a:pt x="637" y="1688"/>
                    <a:pt x="873" y="1600"/>
                  </a:cubicBezTo>
                  <a:cubicBezTo>
                    <a:pt x="1305" y="1444"/>
                    <a:pt x="1703" y="1202"/>
                    <a:pt x="2136" y="1040"/>
                  </a:cubicBezTo>
                  <a:cubicBezTo>
                    <a:pt x="2574" y="874"/>
                    <a:pt x="3041" y="810"/>
                    <a:pt x="3512" y="810"/>
                  </a:cubicBezTo>
                  <a:cubicBezTo>
                    <a:pt x="3932" y="810"/>
                    <a:pt x="4354" y="861"/>
                    <a:pt x="4760" y="937"/>
                  </a:cubicBezTo>
                  <a:cubicBezTo>
                    <a:pt x="4769" y="939"/>
                    <a:pt x="4778" y="943"/>
                    <a:pt x="4786" y="950"/>
                  </a:cubicBezTo>
                  <a:cubicBezTo>
                    <a:pt x="5353" y="1018"/>
                    <a:pt x="5902" y="1304"/>
                    <a:pt x="6401" y="1560"/>
                  </a:cubicBezTo>
                  <a:cubicBezTo>
                    <a:pt x="6649" y="1690"/>
                    <a:pt x="6899" y="1817"/>
                    <a:pt x="7152" y="1940"/>
                  </a:cubicBezTo>
                  <a:lnTo>
                    <a:pt x="7196" y="1962"/>
                  </a:lnTo>
                  <a:cubicBezTo>
                    <a:pt x="7211" y="1936"/>
                    <a:pt x="7226" y="1912"/>
                    <a:pt x="7242" y="1888"/>
                  </a:cubicBezTo>
                  <a:cubicBezTo>
                    <a:pt x="7325" y="1765"/>
                    <a:pt x="7420" y="1648"/>
                    <a:pt x="7525" y="1541"/>
                  </a:cubicBezTo>
                  <a:cubicBezTo>
                    <a:pt x="6764" y="511"/>
                    <a:pt x="5542" y="0"/>
                    <a:pt x="42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36"/>
            <p:cNvSpPr/>
            <p:nvPr/>
          </p:nvSpPr>
          <p:spPr>
            <a:xfrm>
              <a:off x="5790430" y="2926130"/>
              <a:ext cx="504208" cy="402280"/>
            </a:xfrm>
            <a:custGeom>
              <a:rect b="b" l="l" r="r" t="t"/>
              <a:pathLst>
                <a:path extrusionOk="0" h="4073" w="5105">
                  <a:moveTo>
                    <a:pt x="1847" y="0"/>
                  </a:moveTo>
                  <a:cubicBezTo>
                    <a:pt x="1746" y="0"/>
                    <a:pt x="1644" y="3"/>
                    <a:pt x="1542" y="10"/>
                  </a:cubicBezTo>
                  <a:cubicBezTo>
                    <a:pt x="1441" y="17"/>
                    <a:pt x="1344" y="23"/>
                    <a:pt x="1250" y="34"/>
                  </a:cubicBezTo>
                  <a:cubicBezTo>
                    <a:pt x="532" y="522"/>
                    <a:pt x="145" y="1453"/>
                    <a:pt x="46" y="2312"/>
                  </a:cubicBezTo>
                  <a:cubicBezTo>
                    <a:pt x="0" y="2722"/>
                    <a:pt x="46" y="3067"/>
                    <a:pt x="145" y="3462"/>
                  </a:cubicBezTo>
                  <a:cubicBezTo>
                    <a:pt x="196" y="3667"/>
                    <a:pt x="251" y="3871"/>
                    <a:pt x="312" y="4073"/>
                  </a:cubicBezTo>
                  <a:cubicBezTo>
                    <a:pt x="2148" y="4040"/>
                    <a:pt x="4278" y="3932"/>
                    <a:pt x="4439" y="3728"/>
                  </a:cubicBezTo>
                  <a:cubicBezTo>
                    <a:pt x="4443" y="3721"/>
                    <a:pt x="4450" y="3717"/>
                    <a:pt x="4456" y="3713"/>
                  </a:cubicBezTo>
                  <a:cubicBezTo>
                    <a:pt x="4437" y="3205"/>
                    <a:pt x="4437" y="2694"/>
                    <a:pt x="4639" y="2219"/>
                  </a:cubicBezTo>
                  <a:cubicBezTo>
                    <a:pt x="4687" y="2103"/>
                    <a:pt x="4748" y="1991"/>
                    <a:pt x="4821" y="1888"/>
                  </a:cubicBezTo>
                  <a:cubicBezTo>
                    <a:pt x="4904" y="1765"/>
                    <a:pt x="4999" y="1648"/>
                    <a:pt x="5104" y="1541"/>
                  </a:cubicBezTo>
                  <a:cubicBezTo>
                    <a:pt x="4343" y="511"/>
                    <a:pt x="3121" y="0"/>
                    <a:pt x="184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36"/>
            <p:cNvSpPr/>
            <p:nvPr/>
          </p:nvSpPr>
          <p:spPr>
            <a:xfrm>
              <a:off x="6329404" y="2800103"/>
              <a:ext cx="470627" cy="502924"/>
            </a:xfrm>
            <a:custGeom>
              <a:rect b="b" l="l" r="r" t="t"/>
              <a:pathLst>
                <a:path extrusionOk="0" h="5092" w="4765">
                  <a:moveTo>
                    <a:pt x="2600" y="1"/>
                  </a:moveTo>
                  <a:cubicBezTo>
                    <a:pt x="2554" y="1"/>
                    <a:pt x="2507" y="4"/>
                    <a:pt x="2460" y="10"/>
                  </a:cubicBezTo>
                  <a:cubicBezTo>
                    <a:pt x="2050" y="234"/>
                    <a:pt x="1738" y="614"/>
                    <a:pt x="1461" y="996"/>
                  </a:cubicBezTo>
                  <a:cubicBezTo>
                    <a:pt x="1035" y="1580"/>
                    <a:pt x="651" y="2195"/>
                    <a:pt x="310" y="2832"/>
                  </a:cubicBezTo>
                  <a:cubicBezTo>
                    <a:pt x="282" y="2883"/>
                    <a:pt x="253" y="2937"/>
                    <a:pt x="201" y="2957"/>
                  </a:cubicBezTo>
                  <a:cubicBezTo>
                    <a:pt x="122" y="3357"/>
                    <a:pt x="1" y="3750"/>
                    <a:pt x="1" y="4163"/>
                  </a:cubicBezTo>
                  <a:cubicBezTo>
                    <a:pt x="1" y="4506"/>
                    <a:pt x="73" y="4798"/>
                    <a:pt x="176" y="5090"/>
                  </a:cubicBezTo>
                  <a:cubicBezTo>
                    <a:pt x="227" y="5091"/>
                    <a:pt x="278" y="5091"/>
                    <a:pt x="329" y="5091"/>
                  </a:cubicBezTo>
                  <a:cubicBezTo>
                    <a:pt x="1022" y="5091"/>
                    <a:pt x="1715" y="5007"/>
                    <a:pt x="2388" y="4842"/>
                  </a:cubicBezTo>
                  <a:cubicBezTo>
                    <a:pt x="2717" y="4760"/>
                    <a:pt x="3049" y="4655"/>
                    <a:pt x="3315" y="4444"/>
                  </a:cubicBezTo>
                  <a:cubicBezTo>
                    <a:pt x="3548" y="4262"/>
                    <a:pt x="3634" y="3743"/>
                    <a:pt x="3897" y="3743"/>
                  </a:cubicBezTo>
                  <a:cubicBezTo>
                    <a:pt x="3913" y="3743"/>
                    <a:pt x="3931" y="3746"/>
                    <a:pt x="3949" y="3750"/>
                  </a:cubicBezTo>
                  <a:cubicBezTo>
                    <a:pt x="4004" y="3763"/>
                    <a:pt x="4055" y="3769"/>
                    <a:pt x="4103" y="3769"/>
                  </a:cubicBezTo>
                  <a:cubicBezTo>
                    <a:pt x="4420" y="3769"/>
                    <a:pt x="4602" y="3506"/>
                    <a:pt x="4764" y="3346"/>
                  </a:cubicBezTo>
                  <a:cubicBezTo>
                    <a:pt x="4606" y="3159"/>
                    <a:pt x="4490" y="2942"/>
                    <a:pt x="4424" y="2709"/>
                  </a:cubicBezTo>
                  <a:cubicBezTo>
                    <a:pt x="4411" y="2709"/>
                    <a:pt x="4397" y="2709"/>
                    <a:pt x="4387" y="2711"/>
                  </a:cubicBezTo>
                  <a:cubicBezTo>
                    <a:pt x="4328" y="2716"/>
                    <a:pt x="4274" y="2718"/>
                    <a:pt x="4222" y="2718"/>
                  </a:cubicBezTo>
                  <a:cubicBezTo>
                    <a:pt x="3130" y="2718"/>
                    <a:pt x="3447" y="1705"/>
                    <a:pt x="3462" y="906"/>
                  </a:cubicBezTo>
                  <a:cubicBezTo>
                    <a:pt x="3449" y="825"/>
                    <a:pt x="3433" y="741"/>
                    <a:pt x="3414" y="660"/>
                  </a:cubicBezTo>
                  <a:cubicBezTo>
                    <a:pt x="3314" y="215"/>
                    <a:pt x="2982" y="1"/>
                    <a:pt x="260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36"/>
            <p:cNvSpPr/>
            <p:nvPr/>
          </p:nvSpPr>
          <p:spPr>
            <a:xfrm>
              <a:off x="6466296" y="2818869"/>
              <a:ext cx="442577" cy="544900"/>
            </a:xfrm>
            <a:custGeom>
              <a:rect b="b" l="l" r="r" t="t"/>
              <a:pathLst>
                <a:path extrusionOk="0" h="5517" w="4481">
                  <a:moveTo>
                    <a:pt x="1295" y="0"/>
                  </a:moveTo>
                  <a:cubicBezTo>
                    <a:pt x="812" y="0"/>
                    <a:pt x="76" y="827"/>
                    <a:pt x="185" y="2559"/>
                  </a:cubicBezTo>
                  <a:cubicBezTo>
                    <a:pt x="297" y="4335"/>
                    <a:pt x="1" y="5299"/>
                    <a:pt x="1222" y="5484"/>
                  </a:cubicBezTo>
                  <a:cubicBezTo>
                    <a:pt x="1371" y="5506"/>
                    <a:pt x="1531" y="5516"/>
                    <a:pt x="1699" y="5516"/>
                  </a:cubicBezTo>
                  <a:cubicBezTo>
                    <a:pt x="2910" y="5516"/>
                    <a:pt x="4481" y="5003"/>
                    <a:pt x="4481" y="5003"/>
                  </a:cubicBezTo>
                  <a:lnTo>
                    <a:pt x="4371" y="4632"/>
                  </a:lnTo>
                  <a:cubicBezTo>
                    <a:pt x="4371" y="4632"/>
                    <a:pt x="2223" y="4485"/>
                    <a:pt x="1964" y="3966"/>
                  </a:cubicBezTo>
                  <a:cubicBezTo>
                    <a:pt x="1705" y="3446"/>
                    <a:pt x="2111" y="77"/>
                    <a:pt x="1334" y="2"/>
                  </a:cubicBezTo>
                  <a:cubicBezTo>
                    <a:pt x="1321" y="1"/>
                    <a:pt x="1308" y="0"/>
                    <a:pt x="129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36"/>
            <p:cNvSpPr/>
            <p:nvPr/>
          </p:nvSpPr>
          <p:spPr>
            <a:xfrm>
              <a:off x="6653263" y="2748941"/>
              <a:ext cx="80594" cy="53927"/>
            </a:xfrm>
            <a:custGeom>
              <a:rect b="b" l="l" r="r" t="t"/>
              <a:pathLst>
                <a:path extrusionOk="0" h="546" w="816">
                  <a:moveTo>
                    <a:pt x="752" y="1"/>
                  </a:moveTo>
                  <a:lnTo>
                    <a:pt x="1" y="14"/>
                  </a:lnTo>
                  <a:cubicBezTo>
                    <a:pt x="1" y="27"/>
                    <a:pt x="337" y="482"/>
                    <a:pt x="815" y="546"/>
                  </a:cubicBezTo>
                  <a:lnTo>
                    <a:pt x="787" y="293"/>
                  </a:lnTo>
                  <a:lnTo>
                    <a:pt x="75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36"/>
            <p:cNvSpPr/>
            <p:nvPr/>
          </p:nvSpPr>
          <p:spPr>
            <a:xfrm>
              <a:off x="6520914" y="2481578"/>
              <a:ext cx="300154" cy="278524"/>
            </a:xfrm>
            <a:custGeom>
              <a:rect b="b" l="l" r="r" t="t"/>
              <a:pathLst>
                <a:path extrusionOk="0" h="2820" w="3039">
                  <a:moveTo>
                    <a:pt x="2287" y="0"/>
                  </a:moveTo>
                  <a:cubicBezTo>
                    <a:pt x="2234" y="7"/>
                    <a:pt x="2182" y="11"/>
                    <a:pt x="2129" y="20"/>
                  </a:cubicBezTo>
                  <a:cubicBezTo>
                    <a:pt x="1833" y="64"/>
                    <a:pt x="1536" y="125"/>
                    <a:pt x="1246" y="202"/>
                  </a:cubicBezTo>
                  <a:cubicBezTo>
                    <a:pt x="809" y="316"/>
                    <a:pt x="355" y="431"/>
                    <a:pt x="5" y="718"/>
                  </a:cubicBezTo>
                  <a:cubicBezTo>
                    <a:pt x="1" y="819"/>
                    <a:pt x="8" y="918"/>
                    <a:pt x="21" y="1017"/>
                  </a:cubicBezTo>
                  <a:cubicBezTo>
                    <a:pt x="36" y="1120"/>
                    <a:pt x="56" y="1219"/>
                    <a:pt x="80" y="1318"/>
                  </a:cubicBezTo>
                  <a:lnTo>
                    <a:pt x="62" y="1280"/>
                  </a:lnTo>
                  <a:lnTo>
                    <a:pt x="62" y="1280"/>
                  </a:lnTo>
                  <a:cubicBezTo>
                    <a:pt x="65" y="1768"/>
                    <a:pt x="344" y="2234"/>
                    <a:pt x="748" y="2506"/>
                  </a:cubicBezTo>
                  <a:cubicBezTo>
                    <a:pt x="1059" y="2718"/>
                    <a:pt x="1437" y="2819"/>
                    <a:pt x="1815" y="2819"/>
                  </a:cubicBezTo>
                  <a:cubicBezTo>
                    <a:pt x="1925" y="2819"/>
                    <a:pt x="2036" y="2810"/>
                    <a:pt x="2144" y="2794"/>
                  </a:cubicBezTo>
                  <a:cubicBezTo>
                    <a:pt x="2331" y="2765"/>
                    <a:pt x="2518" y="2712"/>
                    <a:pt x="2669" y="2603"/>
                  </a:cubicBezTo>
                  <a:cubicBezTo>
                    <a:pt x="2711" y="2572"/>
                    <a:pt x="2751" y="2537"/>
                    <a:pt x="2786" y="2499"/>
                  </a:cubicBezTo>
                  <a:cubicBezTo>
                    <a:pt x="2979" y="2238"/>
                    <a:pt x="3038" y="1937"/>
                    <a:pt x="2902" y="1610"/>
                  </a:cubicBezTo>
                  <a:cubicBezTo>
                    <a:pt x="2781" y="1313"/>
                    <a:pt x="2775" y="1015"/>
                    <a:pt x="2707" y="705"/>
                  </a:cubicBezTo>
                  <a:cubicBezTo>
                    <a:pt x="2643" y="409"/>
                    <a:pt x="2491" y="202"/>
                    <a:pt x="228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36"/>
            <p:cNvSpPr/>
            <p:nvPr/>
          </p:nvSpPr>
          <p:spPr>
            <a:xfrm>
              <a:off x="6691683" y="2624494"/>
              <a:ext cx="38717" cy="30025"/>
            </a:xfrm>
            <a:custGeom>
              <a:rect b="b" l="l" r="r" t="t"/>
              <a:pathLst>
                <a:path extrusionOk="0" h="304" w="392">
                  <a:moveTo>
                    <a:pt x="196" y="0"/>
                  </a:moveTo>
                  <a:cubicBezTo>
                    <a:pt x="0" y="0"/>
                    <a:pt x="0" y="303"/>
                    <a:pt x="196" y="303"/>
                  </a:cubicBezTo>
                  <a:cubicBezTo>
                    <a:pt x="389" y="303"/>
                    <a:pt x="391" y="0"/>
                    <a:pt x="1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36"/>
            <p:cNvSpPr/>
            <p:nvPr/>
          </p:nvSpPr>
          <p:spPr>
            <a:xfrm>
              <a:off x="6768722" y="2604049"/>
              <a:ext cx="33482" cy="25976"/>
            </a:xfrm>
            <a:custGeom>
              <a:rect b="b" l="l" r="r" t="t"/>
              <a:pathLst>
                <a:path extrusionOk="0" h="263" w="339">
                  <a:moveTo>
                    <a:pt x="169" y="1"/>
                  </a:moveTo>
                  <a:cubicBezTo>
                    <a:pt x="0" y="1"/>
                    <a:pt x="0" y="262"/>
                    <a:pt x="169" y="262"/>
                  </a:cubicBezTo>
                  <a:cubicBezTo>
                    <a:pt x="338" y="262"/>
                    <a:pt x="338" y="1"/>
                    <a:pt x="1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36"/>
            <p:cNvSpPr/>
            <p:nvPr/>
          </p:nvSpPr>
          <p:spPr>
            <a:xfrm>
              <a:off x="6743536" y="2595160"/>
              <a:ext cx="45236" cy="81977"/>
            </a:xfrm>
            <a:custGeom>
              <a:rect b="b" l="l" r="r" t="t"/>
              <a:pathLst>
                <a:path extrusionOk="0" h="830" w="458">
                  <a:moveTo>
                    <a:pt x="67" y="1"/>
                  </a:moveTo>
                  <a:cubicBezTo>
                    <a:pt x="43" y="1"/>
                    <a:pt x="18" y="15"/>
                    <a:pt x="11" y="38"/>
                  </a:cubicBezTo>
                  <a:cubicBezTo>
                    <a:pt x="0" y="87"/>
                    <a:pt x="0" y="135"/>
                    <a:pt x="11" y="181"/>
                  </a:cubicBezTo>
                  <a:cubicBezTo>
                    <a:pt x="16" y="225"/>
                    <a:pt x="27" y="269"/>
                    <a:pt x="42" y="311"/>
                  </a:cubicBezTo>
                  <a:cubicBezTo>
                    <a:pt x="71" y="392"/>
                    <a:pt x="125" y="460"/>
                    <a:pt x="198" y="508"/>
                  </a:cubicBezTo>
                  <a:cubicBezTo>
                    <a:pt x="233" y="530"/>
                    <a:pt x="277" y="541"/>
                    <a:pt x="310" y="567"/>
                  </a:cubicBezTo>
                  <a:cubicBezTo>
                    <a:pt x="316" y="572"/>
                    <a:pt x="323" y="578"/>
                    <a:pt x="327" y="587"/>
                  </a:cubicBezTo>
                  <a:cubicBezTo>
                    <a:pt x="327" y="596"/>
                    <a:pt x="290" y="620"/>
                    <a:pt x="284" y="627"/>
                  </a:cubicBezTo>
                  <a:cubicBezTo>
                    <a:pt x="251" y="653"/>
                    <a:pt x="213" y="677"/>
                    <a:pt x="178" y="704"/>
                  </a:cubicBezTo>
                  <a:cubicBezTo>
                    <a:pt x="141" y="726"/>
                    <a:pt x="106" y="754"/>
                    <a:pt x="75" y="785"/>
                  </a:cubicBezTo>
                  <a:cubicBezTo>
                    <a:pt x="62" y="800"/>
                    <a:pt x="73" y="824"/>
                    <a:pt x="92" y="827"/>
                  </a:cubicBezTo>
                  <a:lnTo>
                    <a:pt x="92" y="829"/>
                  </a:lnTo>
                  <a:cubicBezTo>
                    <a:pt x="98" y="829"/>
                    <a:pt x="103" y="830"/>
                    <a:pt x="109" y="830"/>
                  </a:cubicBezTo>
                  <a:cubicBezTo>
                    <a:pt x="197" y="830"/>
                    <a:pt x="292" y="766"/>
                    <a:pt x="360" y="717"/>
                  </a:cubicBezTo>
                  <a:cubicBezTo>
                    <a:pt x="398" y="688"/>
                    <a:pt x="439" y="658"/>
                    <a:pt x="450" y="609"/>
                  </a:cubicBezTo>
                  <a:cubicBezTo>
                    <a:pt x="457" y="556"/>
                    <a:pt x="437" y="506"/>
                    <a:pt x="398" y="475"/>
                  </a:cubicBezTo>
                  <a:cubicBezTo>
                    <a:pt x="358" y="447"/>
                    <a:pt x="316" y="423"/>
                    <a:pt x="273" y="403"/>
                  </a:cubicBezTo>
                  <a:cubicBezTo>
                    <a:pt x="235" y="383"/>
                    <a:pt x="204" y="352"/>
                    <a:pt x="185" y="315"/>
                  </a:cubicBezTo>
                  <a:cubicBezTo>
                    <a:pt x="165" y="275"/>
                    <a:pt x="150" y="231"/>
                    <a:pt x="143" y="188"/>
                  </a:cubicBezTo>
                  <a:cubicBezTo>
                    <a:pt x="132" y="133"/>
                    <a:pt x="132" y="78"/>
                    <a:pt x="110" y="27"/>
                  </a:cubicBezTo>
                  <a:cubicBezTo>
                    <a:pt x="102" y="9"/>
                    <a:pt x="85" y="1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36"/>
            <p:cNvSpPr/>
            <p:nvPr/>
          </p:nvSpPr>
          <p:spPr>
            <a:xfrm>
              <a:off x="6659189" y="2586567"/>
              <a:ext cx="52347" cy="36643"/>
            </a:xfrm>
            <a:custGeom>
              <a:rect b="b" l="l" r="r" t="t"/>
              <a:pathLst>
                <a:path extrusionOk="0" h="371" w="530">
                  <a:moveTo>
                    <a:pt x="400" y="0"/>
                  </a:moveTo>
                  <a:cubicBezTo>
                    <a:pt x="382" y="0"/>
                    <a:pt x="362" y="2"/>
                    <a:pt x="343" y="4"/>
                  </a:cubicBezTo>
                  <a:cubicBezTo>
                    <a:pt x="292" y="11"/>
                    <a:pt x="239" y="29"/>
                    <a:pt x="193" y="53"/>
                  </a:cubicBezTo>
                  <a:cubicBezTo>
                    <a:pt x="154" y="75"/>
                    <a:pt x="116" y="101"/>
                    <a:pt x="86" y="136"/>
                  </a:cubicBezTo>
                  <a:cubicBezTo>
                    <a:pt x="45" y="178"/>
                    <a:pt x="0" y="238"/>
                    <a:pt x="15" y="297"/>
                  </a:cubicBezTo>
                  <a:lnTo>
                    <a:pt x="15" y="297"/>
                  </a:lnTo>
                  <a:lnTo>
                    <a:pt x="15" y="303"/>
                  </a:lnTo>
                  <a:cubicBezTo>
                    <a:pt x="17" y="343"/>
                    <a:pt x="49" y="371"/>
                    <a:pt x="85" y="371"/>
                  </a:cubicBezTo>
                  <a:cubicBezTo>
                    <a:pt x="96" y="371"/>
                    <a:pt x="108" y="368"/>
                    <a:pt x="119" y="362"/>
                  </a:cubicBezTo>
                  <a:cubicBezTo>
                    <a:pt x="119" y="362"/>
                    <a:pt x="120" y="361"/>
                    <a:pt x="121" y="360"/>
                  </a:cubicBezTo>
                  <a:lnTo>
                    <a:pt x="121" y="360"/>
                  </a:lnTo>
                  <a:cubicBezTo>
                    <a:pt x="163" y="351"/>
                    <a:pt x="193" y="310"/>
                    <a:pt x="224" y="281"/>
                  </a:cubicBezTo>
                  <a:cubicBezTo>
                    <a:pt x="229" y="276"/>
                    <a:pt x="234" y="271"/>
                    <a:pt x="239" y="266"/>
                  </a:cubicBezTo>
                  <a:lnTo>
                    <a:pt x="239" y="266"/>
                  </a:lnTo>
                  <a:lnTo>
                    <a:pt x="250" y="257"/>
                  </a:lnTo>
                  <a:cubicBezTo>
                    <a:pt x="255" y="253"/>
                    <a:pt x="260" y="249"/>
                    <a:pt x="264" y="245"/>
                  </a:cubicBezTo>
                  <a:lnTo>
                    <a:pt x="264" y="245"/>
                  </a:lnTo>
                  <a:cubicBezTo>
                    <a:pt x="266" y="244"/>
                    <a:pt x="268" y="243"/>
                    <a:pt x="270" y="242"/>
                  </a:cubicBezTo>
                  <a:cubicBezTo>
                    <a:pt x="274" y="239"/>
                    <a:pt x="285" y="233"/>
                    <a:pt x="292" y="226"/>
                  </a:cubicBezTo>
                  <a:cubicBezTo>
                    <a:pt x="306" y="218"/>
                    <a:pt x="320" y="210"/>
                    <a:pt x="334" y="204"/>
                  </a:cubicBezTo>
                  <a:lnTo>
                    <a:pt x="334" y="204"/>
                  </a:lnTo>
                  <a:cubicBezTo>
                    <a:pt x="334" y="204"/>
                    <a:pt x="334" y="204"/>
                    <a:pt x="334" y="204"/>
                  </a:cubicBezTo>
                  <a:cubicBezTo>
                    <a:pt x="335" y="204"/>
                    <a:pt x="339" y="202"/>
                    <a:pt x="349" y="198"/>
                  </a:cubicBezTo>
                  <a:lnTo>
                    <a:pt x="349" y="198"/>
                  </a:lnTo>
                  <a:lnTo>
                    <a:pt x="338" y="202"/>
                  </a:lnTo>
                  <a:cubicBezTo>
                    <a:pt x="337" y="203"/>
                    <a:pt x="336" y="203"/>
                    <a:pt x="334" y="204"/>
                  </a:cubicBezTo>
                  <a:lnTo>
                    <a:pt x="334" y="204"/>
                  </a:lnTo>
                  <a:cubicBezTo>
                    <a:pt x="334" y="203"/>
                    <a:pt x="339" y="201"/>
                    <a:pt x="343" y="200"/>
                  </a:cubicBezTo>
                  <a:lnTo>
                    <a:pt x="356" y="195"/>
                  </a:lnTo>
                  <a:lnTo>
                    <a:pt x="374" y="187"/>
                  </a:lnTo>
                  <a:lnTo>
                    <a:pt x="374" y="187"/>
                  </a:lnTo>
                  <a:cubicBezTo>
                    <a:pt x="374" y="187"/>
                    <a:pt x="374" y="187"/>
                    <a:pt x="374" y="187"/>
                  </a:cubicBezTo>
                  <a:cubicBezTo>
                    <a:pt x="375" y="187"/>
                    <a:pt x="383" y="184"/>
                    <a:pt x="384" y="184"/>
                  </a:cubicBezTo>
                  <a:lnTo>
                    <a:pt x="393" y="180"/>
                  </a:lnTo>
                  <a:lnTo>
                    <a:pt x="422" y="171"/>
                  </a:lnTo>
                  <a:cubicBezTo>
                    <a:pt x="430" y="169"/>
                    <a:pt x="439" y="169"/>
                    <a:pt x="448" y="167"/>
                  </a:cubicBezTo>
                  <a:cubicBezTo>
                    <a:pt x="457" y="163"/>
                    <a:pt x="466" y="160"/>
                    <a:pt x="472" y="156"/>
                  </a:cubicBezTo>
                  <a:cubicBezTo>
                    <a:pt x="475" y="155"/>
                    <a:pt x="482" y="151"/>
                    <a:pt x="482" y="151"/>
                  </a:cubicBezTo>
                  <a:lnTo>
                    <a:pt x="482" y="151"/>
                  </a:lnTo>
                  <a:cubicBezTo>
                    <a:pt x="482" y="151"/>
                    <a:pt x="480" y="153"/>
                    <a:pt x="472" y="156"/>
                  </a:cubicBezTo>
                  <a:cubicBezTo>
                    <a:pt x="501" y="147"/>
                    <a:pt x="520" y="123"/>
                    <a:pt x="525" y="94"/>
                  </a:cubicBezTo>
                  <a:cubicBezTo>
                    <a:pt x="529" y="66"/>
                    <a:pt x="516" y="37"/>
                    <a:pt x="490" y="22"/>
                  </a:cubicBezTo>
                  <a:lnTo>
                    <a:pt x="487" y="22"/>
                  </a:lnTo>
                  <a:cubicBezTo>
                    <a:pt x="474" y="15"/>
                    <a:pt x="459" y="11"/>
                    <a:pt x="448" y="4"/>
                  </a:cubicBezTo>
                  <a:cubicBezTo>
                    <a:pt x="433" y="2"/>
                    <a:pt x="417" y="0"/>
                    <a:pt x="4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36"/>
            <p:cNvSpPr/>
            <p:nvPr/>
          </p:nvSpPr>
          <p:spPr>
            <a:xfrm>
              <a:off x="6759537" y="2558517"/>
              <a:ext cx="35951" cy="25284"/>
            </a:xfrm>
            <a:custGeom>
              <a:rect b="b" l="l" r="r" t="t"/>
              <a:pathLst>
                <a:path extrusionOk="0" h="256" w="364">
                  <a:moveTo>
                    <a:pt x="174" y="225"/>
                  </a:moveTo>
                  <a:cubicBezTo>
                    <a:pt x="170" y="227"/>
                    <a:pt x="165" y="229"/>
                    <a:pt x="161" y="231"/>
                  </a:cubicBezTo>
                  <a:lnTo>
                    <a:pt x="174" y="225"/>
                  </a:lnTo>
                  <a:close/>
                  <a:moveTo>
                    <a:pt x="249" y="1"/>
                  </a:moveTo>
                  <a:cubicBezTo>
                    <a:pt x="231" y="3"/>
                    <a:pt x="214" y="5"/>
                    <a:pt x="196" y="7"/>
                  </a:cubicBezTo>
                  <a:cubicBezTo>
                    <a:pt x="187" y="9"/>
                    <a:pt x="176" y="9"/>
                    <a:pt x="168" y="14"/>
                  </a:cubicBezTo>
                  <a:cubicBezTo>
                    <a:pt x="141" y="20"/>
                    <a:pt x="117" y="31"/>
                    <a:pt x="93" y="45"/>
                  </a:cubicBezTo>
                  <a:cubicBezTo>
                    <a:pt x="60" y="70"/>
                    <a:pt x="26" y="96"/>
                    <a:pt x="18" y="136"/>
                  </a:cubicBezTo>
                  <a:lnTo>
                    <a:pt x="18" y="136"/>
                  </a:lnTo>
                  <a:cubicBezTo>
                    <a:pt x="14" y="146"/>
                    <a:pt x="10" y="157"/>
                    <a:pt x="7" y="168"/>
                  </a:cubicBezTo>
                  <a:cubicBezTo>
                    <a:pt x="1" y="196"/>
                    <a:pt x="10" y="225"/>
                    <a:pt x="32" y="240"/>
                  </a:cubicBezTo>
                  <a:cubicBezTo>
                    <a:pt x="44" y="250"/>
                    <a:pt x="59" y="255"/>
                    <a:pt x="75" y="255"/>
                  </a:cubicBezTo>
                  <a:cubicBezTo>
                    <a:pt x="85" y="255"/>
                    <a:pt x="95" y="253"/>
                    <a:pt x="104" y="249"/>
                  </a:cubicBezTo>
                  <a:lnTo>
                    <a:pt x="104" y="249"/>
                  </a:lnTo>
                  <a:lnTo>
                    <a:pt x="100" y="251"/>
                  </a:lnTo>
                  <a:cubicBezTo>
                    <a:pt x="104" y="249"/>
                    <a:pt x="109" y="246"/>
                    <a:pt x="115" y="244"/>
                  </a:cubicBezTo>
                  <a:lnTo>
                    <a:pt x="115" y="244"/>
                  </a:lnTo>
                  <a:cubicBezTo>
                    <a:pt x="132" y="244"/>
                    <a:pt x="149" y="238"/>
                    <a:pt x="163" y="229"/>
                  </a:cubicBezTo>
                  <a:cubicBezTo>
                    <a:pt x="170" y="227"/>
                    <a:pt x="176" y="223"/>
                    <a:pt x="185" y="220"/>
                  </a:cubicBezTo>
                  <a:lnTo>
                    <a:pt x="185" y="220"/>
                  </a:lnTo>
                  <a:lnTo>
                    <a:pt x="174" y="225"/>
                  </a:lnTo>
                  <a:lnTo>
                    <a:pt x="174" y="225"/>
                  </a:lnTo>
                  <a:cubicBezTo>
                    <a:pt x="193" y="218"/>
                    <a:pt x="213" y="212"/>
                    <a:pt x="234" y="208"/>
                  </a:cubicBezTo>
                  <a:lnTo>
                    <a:pt x="234" y="208"/>
                  </a:lnTo>
                  <a:cubicBezTo>
                    <a:pt x="237" y="207"/>
                    <a:pt x="239" y="207"/>
                    <a:pt x="242" y="207"/>
                  </a:cubicBezTo>
                  <a:cubicBezTo>
                    <a:pt x="253" y="207"/>
                    <a:pt x="266" y="207"/>
                    <a:pt x="277" y="203"/>
                  </a:cubicBezTo>
                  <a:cubicBezTo>
                    <a:pt x="288" y="201"/>
                    <a:pt x="299" y="196"/>
                    <a:pt x="310" y="192"/>
                  </a:cubicBezTo>
                  <a:lnTo>
                    <a:pt x="310" y="192"/>
                  </a:lnTo>
                  <a:lnTo>
                    <a:pt x="299" y="196"/>
                  </a:lnTo>
                  <a:lnTo>
                    <a:pt x="299" y="196"/>
                  </a:lnTo>
                  <a:cubicBezTo>
                    <a:pt x="307" y="193"/>
                    <a:pt x="314" y="189"/>
                    <a:pt x="321" y="183"/>
                  </a:cubicBezTo>
                  <a:cubicBezTo>
                    <a:pt x="335" y="172"/>
                    <a:pt x="346" y="159"/>
                    <a:pt x="352" y="143"/>
                  </a:cubicBezTo>
                  <a:cubicBezTo>
                    <a:pt x="361" y="124"/>
                    <a:pt x="363" y="100"/>
                    <a:pt x="357" y="80"/>
                  </a:cubicBezTo>
                  <a:cubicBezTo>
                    <a:pt x="341" y="31"/>
                    <a:pt x="297" y="1"/>
                    <a:pt x="2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36"/>
            <p:cNvSpPr/>
            <p:nvPr/>
          </p:nvSpPr>
          <p:spPr>
            <a:xfrm>
              <a:off x="6502346" y="2466960"/>
              <a:ext cx="267462" cy="280203"/>
            </a:xfrm>
            <a:custGeom>
              <a:rect b="b" l="l" r="r" t="t"/>
              <a:pathLst>
                <a:path extrusionOk="0" h="2837" w="2708">
                  <a:moveTo>
                    <a:pt x="2036" y="0"/>
                  </a:moveTo>
                  <a:cubicBezTo>
                    <a:pt x="1545" y="0"/>
                    <a:pt x="892" y="77"/>
                    <a:pt x="611" y="264"/>
                  </a:cubicBezTo>
                  <a:cubicBezTo>
                    <a:pt x="174" y="557"/>
                    <a:pt x="0" y="781"/>
                    <a:pt x="22" y="1488"/>
                  </a:cubicBezTo>
                  <a:cubicBezTo>
                    <a:pt x="46" y="2197"/>
                    <a:pt x="626" y="2586"/>
                    <a:pt x="797" y="2682"/>
                  </a:cubicBezTo>
                  <a:cubicBezTo>
                    <a:pt x="905" y="2740"/>
                    <a:pt x="1122" y="2799"/>
                    <a:pt x="1274" y="2836"/>
                  </a:cubicBezTo>
                  <a:cubicBezTo>
                    <a:pt x="1274" y="2696"/>
                    <a:pt x="1241" y="2564"/>
                    <a:pt x="1206" y="2430"/>
                  </a:cubicBezTo>
                  <a:lnTo>
                    <a:pt x="1204" y="2430"/>
                  </a:lnTo>
                  <a:cubicBezTo>
                    <a:pt x="1192" y="2431"/>
                    <a:pt x="1180" y="2431"/>
                    <a:pt x="1168" y="2431"/>
                  </a:cubicBezTo>
                  <a:cubicBezTo>
                    <a:pt x="1085" y="2431"/>
                    <a:pt x="1004" y="2411"/>
                    <a:pt x="929" y="2375"/>
                  </a:cubicBezTo>
                  <a:cubicBezTo>
                    <a:pt x="753" y="2285"/>
                    <a:pt x="657" y="2089"/>
                    <a:pt x="696" y="1896"/>
                  </a:cubicBezTo>
                  <a:cubicBezTo>
                    <a:pt x="716" y="1789"/>
                    <a:pt x="797" y="1712"/>
                    <a:pt x="893" y="1712"/>
                  </a:cubicBezTo>
                  <a:cubicBezTo>
                    <a:pt x="918" y="1712"/>
                    <a:pt x="943" y="1717"/>
                    <a:pt x="969" y="1727"/>
                  </a:cubicBezTo>
                  <a:lnTo>
                    <a:pt x="980" y="1727"/>
                  </a:lnTo>
                  <a:cubicBezTo>
                    <a:pt x="1039" y="1734"/>
                    <a:pt x="1074" y="1782"/>
                    <a:pt x="1098" y="1841"/>
                  </a:cubicBezTo>
                  <a:cubicBezTo>
                    <a:pt x="1116" y="1870"/>
                    <a:pt x="1127" y="1901"/>
                    <a:pt x="1131" y="1934"/>
                  </a:cubicBezTo>
                  <a:cubicBezTo>
                    <a:pt x="1149" y="1988"/>
                    <a:pt x="1164" y="2032"/>
                    <a:pt x="1193" y="2041"/>
                  </a:cubicBezTo>
                  <a:cubicBezTo>
                    <a:pt x="1199" y="2043"/>
                    <a:pt x="1204" y="2044"/>
                    <a:pt x="1210" y="2044"/>
                  </a:cubicBezTo>
                  <a:cubicBezTo>
                    <a:pt x="1276" y="2044"/>
                    <a:pt x="1339" y="1931"/>
                    <a:pt x="1234" y="1633"/>
                  </a:cubicBezTo>
                  <a:cubicBezTo>
                    <a:pt x="1118" y="1305"/>
                    <a:pt x="1324" y="1367"/>
                    <a:pt x="1456" y="1222"/>
                  </a:cubicBezTo>
                  <a:cubicBezTo>
                    <a:pt x="1586" y="1075"/>
                    <a:pt x="1581" y="658"/>
                    <a:pt x="1581" y="658"/>
                  </a:cubicBezTo>
                  <a:lnTo>
                    <a:pt x="1592" y="655"/>
                  </a:lnTo>
                  <a:cubicBezTo>
                    <a:pt x="1541" y="475"/>
                    <a:pt x="1813" y="389"/>
                    <a:pt x="1982" y="389"/>
                  </a:cubicBezTo>
                  <a:cubicBezTo>
                    <a:pt x="2000" y="389"/>
                    <a:pt x="2017" y="390"/>
                    <a:pt x="2032" y="392"/>
                  </a:cubicBezTo>
                  <a:cubicBezTo>
                    <a:pt x="2080" y="397"/>
                    <a:pt x="2118" y="406"/>
                    <a:pt x="2155" y="406"/>
                  </a:cubicBezTo>
                  <a:cubicBezTo>
                    <a:pt x="2192" y="406"/>
                    <a:pt x="2228" y="397"/>
                    <a:pt x="2273" y="368"/>
                  </a:cubicBezTo>
                  <a:cubicBezTo>
                    <a:pt x="2346" y="317"/>
                    <a:pt x="2387" y="245"/>
                    <a:pt x="2471" y="203"/>
                  </a:cubicBezTo>
                  <a:cubicBezTo>
                    <a:pt x="2543" y="163"/>
                    <a:pt x="2625" y="144"/>
                    <a:pt x="2708" y="144"/>
                  </a:cubicBezTo>
                  <a:cubicBezTo>
                    <a:pt x="2684" y="109"/>
                    <a:pt x="2651" y="82"/>
                    <a:pt x="2611" y="65"/>
                  </a:cubicBezTo>
                  <a:cubicBezTo>
                    <a:pt x="2531" y="24"/>
                    <a:pt x="2309" y="0"/>
                    <a:pt x="20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36"/>
            <p:cNvSpPr/>
            <p:nvPr/>
          </p:nvSpPr>
          <p:spPr>
            <a:xfrm>
              <a:off x="6745512" y="2677829"/>
              <a:ext cx="44742" cy="34272"/>
            </a:xfrm>
            <a:custGeom>
              <a:rect b="b" l="l" r="r" t="t"/>
              <a:pathLst>
                <a:path extrusionOk="0" h="347" w="453">
                  <a:moveTo>
                    <a:pt x="452" y="1"/>
                  </a:moveTo>
                  <a:lnTo>
                    <a:pt x="0" y="176"/>
                  </a:lnTo>
                  <a:cubicBezTo>
                    <a:pt x="0" y="176"/>
                    <a:pt x="88" y="346"/>
                    <a:pt x="215" y="346"/>
                  </a:cubicBezTo>
                  <a:cubicBezTo>
                    <a:pt x="238" y="346"/>
                    <a:pt x="263" y="341"/>
                    <a:pt x="288" y="328"/>
                  </a:cubicBezTo>
                  <a:cubicBezTo>
                    <a:pt x="452" y="242"/>
                    <a:pt x="452" y="1"/>
                    <a:pt x="45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36"/>
            <p:cNvSpPr/>
            <p:nvPr/>
          </p:nvSpPr>
          <p:spPr>
            <a:xfrm>
              <a:off x="6614250" y="2470713"/>
              <a:ext cx="199609" cy="97088"/>
            </a:xfrm>
            <a:custGeom>
              <a:rect b="b" l="l" r="r" t="t"/>
              <a:pathLst>
                <a:path extrusionOk="0" h="983" w="2021">
                  <a:moveTo>
                    <a:pt x="1306" y="0"/>
                  </a:moveTo>
                  <a:cubicBezTo>
                    <a:pt x="1123" y="0"/>
                    <a:pt x="940" y="47"/>
                    <a:pt x="765" y="106"/>
                  </a:cubicBezTo>
                  <a:cubicBezTo>
                    <a:pt x="499" y="196"/>
                    <a:pt x="244" y="312"/>
                    <a:pt x="0" y="450"/>
                  </a:cubicBezTo>
                  <a:lnTo>
                    <a:pt x="356" y="486"/>
                  </a:lnTo>
                  <a:cubicBezTo>
                    <a:pt x="367" y="587"/>
                    <a:pt x="448" y="668"/>
                    <a:pt x="525" y="734"/>
                  </a:cubicBezTo>
                  <a:cubicBezTo>
                    <a:pt x="628" y="819"/>
                    <a:pt x="740" y="901"/>
                    <a:pt x="866" y="947"/>
                  </a:cubicBezTo>
                  <a:cubicBezTo>
                    <a:pt x="928" y="970"/>
                    <a:pt x="995" y="983"/>
                    <a:pt x="1061" y="983"/>
                  </a:cubicBezTo>
                  <a:cubicBezTo>
                    <a:pt x="1129" y="983"/>
                    <a:pt x="1197" y="969"/>
                    <a:pt x="1257" y="938"/>
                  </a:cubicBezTo>
                  <a:cubicBezTo>
                    <a:pt x="1145" y="903"/>
                    <a:pt x="1017" y="850"/>
                    <a:pt x="986" y="736"/>
                  </a:cubicBezTo>
                  <a:lnTo>
                    <a:pt x="986" y="736"/>
                  </a:lnTo>
                  <a:cubicBezTo>
                    <a:pt x="1100" y="807"/>
                    <a:pt x="1230" y="843"/>
                    <a:pt x="1359" y="843"/>
                  </a:cubicBezTo>
                  <a:cubicBezTo>
                    <a:pt x="1470" y="843"/>
                    <a:pt x="1581" y="817"/>
                    <a:pt x="1683" y="765"/>
                  </a:cubicBezTo>
                  <a:cubicBezTo>
                    <a:pt x="1606" y="688"/>
                    <a:pt x="1448" y="725"/>
                    <a:pt x="1401" y="628"/>
                  </a:cubicBezTo>
                  <a:lnTo>
                    <a:pt x="1401" y="628"/>
                  </a:lnTo>
                  <a:cubicBezTo>
                    <a:pt x="1454" y="637"/>
                    <a:pt x="1508" y="642"/>
                    <a:pt x="1561" y="642"/>
                  </a:cubicBezTo>
                  <a:cubicBezTo>
                    <a:pt x="1706" y="642"/>
                    <a:pt x="1850" y="610"/>
                    <a:pt x="1983" y="547"/>
                  </a:cubicBezTo>
                  <a:cubicBezTo>
                    <a:pt x="2008" y="543"/>
                    <a:pt x="2021" y="519"/>
                    <a:pt x="2012" y="494"/>
                  </a:cubicBezTo>
                  <a:cubicBezTo>
                    <a:pt x="1970" y="248"/>
                    <a:pt x="1737" y="68"/>
                    <a:pt x="1494" y="18"/>
                  </a:cubicBezTo>
                  <a:cubicBezTo>
                    <a:pt x="1432" y="6"/>
                    <a:pt x="1369" y="0"/>
                    <a:pt x="13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36"/>
            <p:cNvSpPr/>
            <p:nvPr/>
          </p:nvSpPr>
          <p:spPr>
            <a:xfrm>
              <a:off x="6649115" y="2521578"/>
              <a:ext cx="59162" cy="50174"/>
            </a:xfrm>
            <a:custGeom>
              <a:rect b="b" l="l" r="r" t="t"/>
              <a:pathLst>
                <a:path extrusionOk="0" h="508" w="599">
                  <a:moveTo>
                    <a:pt x="24" y="1"/>
                  </a:moveTo>
                  <a:cubicBezTo>
                    <a:pt x="12" y="1"/>
                    <a:pt x="0" y="11"/>
                    <a:pt x="3" y="26"/>
                  </a:cubicBezTo>
                  <a:cubicBezTo>
                    <a:pt x="21" y="89"/>
                    <a:pt x="45" y="151"/>
                    <a:pt x="78" y="208"/>
                  </a:cubicBezTo>
                  <a:cubicBezTo>
                    <a:pt x="113" y="265"/>
                    <a:pt x="155" y="318"/>
                    <a:pt x="207" y="362"/>
                  </a:cubicBezTo>
                  <a:cubicBezTo>
                    <a:pt x="256" y="405"/>
                    <a:pt x="313" y="441"/>
                    <a:pt x="372" y="467"/>
                  </a:cubicBezTo>
                  <a:cubicBezTo>
                    <a:pt x="405" y="482"/>
                    <a:pt x="438" y="493"/>
                    <a:pt x="471" y="500"/>
                  </a:cubicBezTo>
                  <a:cubicBezTo>
                    <a:pt x="490" y="505"/>
                    <a:pt x="510" y="507"/>
                    <a:pt x="530" y="507"/>
                  </a:cubicBezTo>
                  <a:cubicBezTo>
                    <a:pt x="544" y="507"/>
                    <a:pt x="558" y="506"/>
                    <a:pt x="572" y="504"/>
                  </a:cubicBezTo>
                  <a:cubicBezTo>
                    <a:pt x="594" y="500"/>
                    <a:pt x="598" y="471"/>
                    <a:pt x="579" y="460"/>
                  </a:cubicBezTo>
                  <a:cubicBezTo>
                    <a:pt x="550" y="447"/>
                    <a:pt x="521" y="438"/>
                    <a:pt x="491" y="430"/>
                  </a:cubicBezTo>
                  <a:cubicBezTo>
                    <a:pt x="464" y="421"/>
                    <a:pt x="438" y="410"/>
                    <a:pt x="412" y="399"/>
                  </a:cubicBezTo>
                  <a:cubicBezTo>
                    <a:pt x="357" y="375"/>
                    <a:pt x="304" y="344"/>
                    <a:pt x="256" y="307"/>
                  </a:cubicBezTo>
                  <a:cubicBezTo>
                    <a:pt x="163" y="230"/>
                    <a:pt x="78" y="131"/>
                    <a:pt x="40" y="15"/>
                  </a:cubicBezTo>
                  <a:cubicBezTo>
                    <a:pt x="38" y="5"/>
                    <a:pt x="31" y="1"/>
                    <a:pt x="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36"/>
            <p:cNvSpPr/>
            <p:nvPr/>
          </p:nvSpPr>
          <p:spPr>
            <a:xfrm>
              <a:off x="5428151" y="2477824"/>
              <a:ext cx="215116" cy="187559"/>
            </a:xfrm>
            <a:custGeom>
              <a:rect b="b" l="l" r="r" t="t"/>
              <a:pathLst>
                <a:path extrusionOk="0" h="1899" w="2178">
                  <a:moveTo>
                    <a:pt x="231" y="1"/>
                  </a:moveTo>
                  <a:cubicBezTo>
                    <a:pt x="231" y="1"/>
                    <a:pt x="1" y="196"/>
                    <a:pt x="844" y="917"/>
                  </a:cubicBezTo>
                  <a:cubicBezTo>
                    <a:pt x="1259" y="1307"/>
                    <a:pt x="1288" y="1492"/>
                    <a:pt x="1288" y="1492"/>
                  </a:cubicBezTo>
                  <a:lnTo>
                    <a:pt x="1955" y="1898"/>
                  </a:lnTo>
                  <a:lnTo>
                    <a:pt x="2177" y="1195"/>
                  </a:lnTo>
                  <a:lnTo>
                    <a:pt x="2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36"/>
            <p:cNvSpPr/>
            <p:nvPr/>
          </p:nvSpPr>
          <p:spPr>
            <a:xfrm>
              <a:off x="4853324" y="2738373"/>
              <a:ext cx="245437" cy="124743"/>
            </a:xfrm>
            <a:custGeom>
              <a:rect b="b" l="l" r="r" t="t"/>
              <a:pathLst>
                <a:path extrusionOk="0" h="1263" w="2485">
                  <a:moveTo>
                    <a:pt x="1966" y="0"/>
                  </a:moveTo>
                  <a:lnTo>
                    <a:pt x="1" y="1158"/>
                  </a:lnTo>
                  <a:cubicBezTo>
                    <a:pt x="1" y="1158"/>
                    <a:pt x="23" y="1262"/>
                    <a:pt x="257" y="1262"/>
                  </a:cubicBezTo>
                  <a:cubicBezTo>
                    <a:pt x="417" y="1262"/>
                    <a:pt x="677" y="1213"/>
                    <a:pt x="1097" y="1048"/>
                  </a:cubicBezTo>
                  <a:cubicBezTo>
                    <a:pt x="1420" y="937"/>
                    <a:pt x="1613" y="915"/>
                    <a:pt x="1716" y="915"/>
                  </a:cubicBezTo>
                  <a:cubicBezTo>
                    <a:pt x="1784" y="915"/>
                    <a:pt x="1813" y="925"/>
                    <a:pt x="1813" y="925"/>
                  </a:cubicBezTo>
                  <a:lnTo>
                    <a:pt x="2485" y="525"/>
                  </a:lnTo>
                  <a:lnTo>
                    <a:pt x="196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36"/>
            <p:cNvSpPr/>
            <p:nvPr/>
          </p:nvSpPr>
          <p:spPr>
            <a:xfrm>
              <a:off x="6866897" y="3220062"/>
              <a:ext cx="156053" cy="157633"/>
            </a:xfrm>
            <a:custGeom>
              <a:rect b="b" l="l" r="r" t="t"/>
              <a:pathLst>
                <a:path extrusionOk="0" h="1596" w="1580">
                  <a:moveTo>
                    <a:pt x="888" y="0"/>
                  </a:moveTo>
                  <a:cubicBezTo>
                    <a:pt x="789" y="0"/>
                    <a:pt x="700" y="77"/>
                    <a:pt x="629" y="153"/>
                  </a:cubicBezTo>
                  <a:cubicBezTo>
                    <a:pt x="409" y="379"/>
                    <a:pt x="205" y="620"/>
                    <a:pt x="18" y="875"/>
                  </a:cubicBezTo>
                  <a:lnTo>
                    <a:pt x="1" y="1088"/>
                  </a:lnTo>
                  <a:cubicBezTo>
                    <a:pt x="269" y="1266"/>
                    <a:pt x="543" y="1435"/>
                    <a:pt x="824" y="1595"/>
                  </a:cubicBezTo>
                  <a:cubicBezTo>
                    <a:pt x="1035" y="1200"/>
                    <a:pt x="1259" y="803"/>
                    <a:pt x="1580" y="489"/>
                  </a:cubicBezTo>
                  <a:cubicBezTo>
                    <a:pt x="1417" y="324"/>
                    <a:pt x="1237" y="181"/>
                    <a:pt x="1042" y="58"/>
                  </a:cubicBezTo>
                  <a:cubicBezTo>
                    <a:pt x="1007" y="32"/>
                    <a:pt x="965" y="14"/>
                    <a:pt x="921" y="3"/>
                  </a:cubicBezTo>
                  <a:cubicBezTo>
                    <a:pt x="910" y="1"/>
                    <a:pt x="899" y="0"/>
                    <a:pt x="8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36"/>
            <p:cNvSpPr/>
            <p:nvPr/>
          </p:nvSpPr>
          <p:spPr>
            <a:xfrm>
              <a:off x="6849316" y="3228556"/>
              <a:ext cx="120793" cy="118620"/>
            </a:xfrm>
            <a:custGeom>
              <a:rect b="b" l="l" r="r" t="t"/>
              <a:pathLst>
                <a:path extrusionOk="0" h="1201" w="1223">
                  <a:moveTo>
                    <a:pt x="710" y="1"/>
                  </a:moveTo>
                  <a:cubicBezTo>
                    <a:pt x="682" y="3"/>
                    <a:pt x="658" y="18"/>
                    <a:pt x="638" y="38"/>
                  </a:cubicBezTo>
                  <a:lnTo>
                    <a:pt x="21" y="609"/>
                  </a:lnTo>
                  <a:cubicBezTo>
                    <a:pt x="21" y="609"/>
                    <a:pt x="1" y="1020"/>
                    <a:pt x="69" y="1020"/>
                  </a:cubicBezTo>
                  <a:cubicBezTo>
                    <a:pt x="272" y="1020"/>
                    <a:pt x="458" y="882"/>
                    <a:pt x="588" y="882"/>
                  </a:cubicBezTo>
                  <a:cubicBezTo>
                    <a:pt x="624" y="882"/>
                    <a:pt x="655" y="892"/>
                    <a:pt x="682" y="919"/>
                  </a:cubicBezTo>
                  <a:cubicBezTo>
                    <a:pt x="760" y="978"/>
                    <a:pt x="769" y="1201"/>
                    <a:pt x="860" y="1201"/>
                  </a:cubicBezTo>
                  <a:cubicBezTo>
                    <a:pt x="864" y="1201"/>
                    <a:pt x="867" y="1200"/>
                    <a:pt x="871" y="1200"/>
                  </a:cubicBezTo>
                  <a:cubicBezTo>
                    <a:pt x="950" y="1044"/>
                    <a:pt x="934" y="813"/>
                    <a:pt x="651" y="703"/>
                  </a:cubicBezTo>
                  <a:lnTo>
                    <a:pt x="1222" y="387"/>
                  </a:lnTo>
                  <a:cubicBezTo>
                    <a:pt x="1084" y="249"/>
                    <a:pt x="932" y="126"/>
                    <a:pt x="767" y="23"/>
                  </a:cubicBezTo>
                  <a:cubicBezTo>
                    <a:pt x="750" y="9"/>
                    <a:pt x="730" y="3"/>
                    <a:pt x="71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36"/>
            <p:cNvSpPr/>
            <p:nvPr/>
          </p:nvSpPr>
          <p:spPr>
            <a:xfrm>
              <a:off x="6894058" y="3264606"/>
              <a:ext cx="67557" cy="81582"/>
            </a:xfrm>
            <a:custGeom>
              <a:rect b="b" l="l" r="r" t="t"/>
              <a:pathLst>
                <a:path extrusionOk="0" h="826" w="684">
                  <a:moveTo>
                    <a:pt x="339" y="0"/>
                  </a:moveTo>
                  <a:lnTo>
                    <a:pt x="143" y="147"/>
                  </a:lnTo>
                  <a:cubicBezTo>
                    <a:pt x="143" y="147"/>
                    <a:pt x="1" y="412"/>
                    <a:pt x="123" y="412"/>
                  </a:cubicBezTo>
                  <a:cubicBezTo>
                    <a:pt x="139" y="412"/>
                    <a:pt x="161" y="407"/>
                    <a:pt x="189" y="396"/>
                  </a:cubicBezTo>
                  <a:cubicBezTo>
                    <a:pt x="209" y="387"/>
                    <a:pt x="229" y="383"/>
                    <a:pt x="247" y="383"/>
                  </a:cubicBezTo>
                  <a:cubicBezTo>
                    <a:pt x="442" y="383"/>
                    <a:pt x="543" y="811"/>
                    <a:pt x="543" y="811"/>
                  </a:cubicBezTo>
                  <a:cubicBezTo>
                    <a:pt x="551" y="821"/>
                    <a:pt x="560" y="826"/>
                    <a:pt x="570" y="826"/>
                  </a:cubicBezTo>
                  <a:cubicBezTo>
                    <a:pt x="607" y="826"/>
                    <a:pt x="650" y="767"/>
                    <a:pt x="655" y="718"/>
                  </a:cubicBezTo>
                  <a:cubicBezTo>
                    <a:pt x="683" y="439"/>
                    <a:pt x="563" y="169"/>
                    <a:pt x="3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36"/>
            <p:cNvSpPr/>
            <p:nvPr/>
          </p:nvSpPr>
          <p:spPr>
            <a:xfrm>
              <a:off x="6920923" y="3257396"/>
              <a:ext cx="60248" cy="79014"/>
            </a:xfrm>
            <a:custGeom>
              <a:rect b="b" l="l" r="r" t="t"/>
              <a:pathLst>
                <a:path extrusionOk="0" h="800" w="610">
                  <a:moveTo>
                    <a:pt x="207" y="1"/>
                  </a:moveTo>
                  <a:lnTo>
                    <a:pt x="7" y="62"/>
                  </a:lnTo>
                  <a:lnTo>
                    <a:pt x="1" y="234"/>
                  </a:lnTo>
                  <a:cubicBezTo>
                    <a:pt x="1" y="234"/>
                    <a:pt x="293" y="622"/>
                    <a:pt x="328" y="736"/>
                  </a:cubicBezTo>
                  <a:cubicBezTo>
                    <a:pt x="343" y="785"/>
                    <a:pt x="362" y="799"/>
                    <a:pt x="380" y="799"/>
                  </a:cubicBezTo>
                  <a:cubicBezTo>
                    <a:pt x="405" y="799"/>
                    <a:pt x="427" y="772"/>
                    <a:pt x="427" y="772"/>
                  </a:cubicBezTo>
                  <a:cubicBezTo>
                    <a:pt x="609" y="585"/>
                    <a:pt x="598" y="247"/>
                    <a:pt x="405" y="73"/>
                  </a:cubicBezTo>
                  <a:lnTo>
                    <a:pt x="20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36"/>
            <p:cNvSpPr/>
            <p:nvPr/>
          </p:nvSpPr>
          <p:spPr>
            <a:xfrm>
              <a:off x="6917466" y="3229247"/>
              <a:ext cx="93829" cy="72594"/>
            </a:xfrm>
            <a:custGeom>
              <a:rect b="b" l="l" r="r" t="t"/>
              <a:pathLst>
                <a:path extrusionOk="0" h="735" w="950">
                  <a:moveTo>
                    <a:pt x="95" y="0"/>
                  </a:moveTo>
                  <a:cubicBezTo>
                    <a:pt x="44" y="0"/>
                    <a:pt x="1" y="106"/>
                    <a:pt x="1" y="132"/>
                  </a:cubicBezTo>
                  <a:cubicBezTo>
                    <a:pt x="1" y="158"/>
                    <a:pt x="323" y="442"/>
                    <a:pt x="323" y="442"/>
                  </a:cubicBezTo>
                  <a:cubicBezTo>
                    <a:pt x="334" y="441"/>
                    <a:pt x="344" y="441"/>
                    <a:pt x="354" y="441"/>
                  </a:cubicBezTo>
                  <a:cubicBezTo>
                    <a:pt x="635" y="441"/>
                    <a:pt x="801" y="734"/>
                    <a:pt x="872" y="734"/>
                  </a:cubicBezTo>
                  <a:cubicBezTo>
                    <a:pt x="878" y="734"/>
                    <a:pt x="883" y="732"/>
                    <a:pt x="888" y="727"/>
                  </a:cubicBezTo>
                  <a:cubicBezTo>
                    <a:pt x="949" y="666"/>
                    <a:pt x="767" y="360"/>
                    <a:pt x="613" y="244"/>
                  </a:cubicBezTo>
                  <a:cubicBezTo>
                    <a:pt x="460" y="128"/>
                    <a:pt x="286" y="0"/>
                    <a:pt x="9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36"/>
            <p:cNvSpPr/>
            <p:nvPr/>
          </p:nvSpPr>
          <p:spPr>
            <a:xfrm>
              <a:off x="5497782" y="2595852"/>
              <a:ext cx="145485" cy="216103"/>
            </a:xfrm>
            <a:custGeom>
              <a:rect b="b" l="l" r="r" t="t"/>
              <a:pathLst>
                <a:path extrusionOk="0" h="2188" w="1473">
                  <a:moveTo>
                    <a:pt x="1472" y="0"/>
                  </a:moveTo>
                  <a:lnTo>
                    <a:pt x="484" y="58"/>
                  </a:lnTo>
                  <a:lnTo>
                    <a:pt x="1" y="1670"/>
                  </a:lnTo>
                  <a:lnTo>
                    <a:pt x="1353" y="2188"/>
                  </a:lnTo>
                  <a:lnTo>
                    <a:pt x="14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36"/>
            <p:cNvSpPr/>
            <p:nvPr/>
          </p:nvSpPr>
          <p:spPr>
            <a:xfrm>
              <a:off x="5014908" y="2738373"/>
              <a:ext cx="210572" cy="232795"/>
            </a:xfrm>
            <a:custGeom>
              <a:rect b="b" l="l" r="r" t="t"/>
              <a:pathLst>
                <a:path extrusionOk="0" h="2357" w="2132">
                  <a:moveTo>
                    <a:pt x="330" y="0"/>
                  </a:moveTo>
                  <a:lnTo>
                    <a:pt x="1" y="894"/>
                  </a:lnTo>
                  <a:lnTo>
                    <a:pt x="612" y="2357"/>
                  </a:lnTo>
                  <a:cubicBezTo>
                    <a:pt x="666" y="2319"/>
                    <a:pt x="2131" y="1485"/>
                    <a:pt x="2131" y="1485"/>
                  </a:cubicBezTo>
                  <a:lnTo>
                    <a:pt x="3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36"/>
            <p:cNvSpPr/>
            <p:nvPr/>
          </p:nvSpPr>
          <p:spPr>
            <a:xfrm>
              <a:off x="6280218" y="2246412"/>
              <a:ext cx="367514" cy="310426"/>
            </a:xfrm>
            <a:custGeom>
              <a:rect b="b" l="l" r="r" t="t"/>
              <a:pathLst>
                <a:path extrusionOk="0" h="3143" w="3721">
                  <a:moveTo>
                    <a:pt x="2176" y="0"/>
                  </a:moveTo>
                  <a:cubicBezTo>
                    <a:pt x="1826" y="0"/>
                    <a:pt x="1475" y="63"/>
                    <a:pt x="1144" y="187"/>
                  </a:cubicBezTo>
                  <a:cubicBezTo>
                    <a:pt x="969" y="253"/>
                    <a:pt x="789" y="347"/>
                    <a:pt x="703" y="512"/>
                  </a:cubicBezTo>
                  <a:cubicBezTo>
                    <a:pt x="617" y="679"/>
                    <a:pt x="683" y="932"/>
                    <a:pt x="868" y="969"/>
                  </a:cubicBezTo>
                  <a:cubicBezTo>
                    <a:pt x="863" y="969"/>
                    <a:pt x="858" y="969"/>
                    <a:pt x="854" y="969"/>
                  </a:cubicBezTo>
                  <a:cubicBezTo>
                    <a:pt x="577" y="969"/>
                    <a:pt x="292" y="1098"/>
                    <a:pt x="147" y="1333"/>
                  </a:cubicBezTo>
                  <a:cubicBezTo>
                    <a:pt x="0" y="1573"/>
                    <a:pt x="29" y="1920"/>
                    <a:pt x="246" y="2100"/>
                  </a:cubicBezTo>
                  <a:cubicBezTo>
                    <a:pt x="398" y="2224"/>
                    <a:pt x="591" y="2247"/>
                    <a:pt x="793" y="2247"/>
                  </a:cubicBezTo>
                  <a:cubicBezTo>
                    <a:pt x="910" y="2247"/>
                    <a:pt x="1030" y="2239"/>
                    <a:pt x="1147" y="2239"/>
                  </a:cubicBezTo>
                  <a:cubicBezTo>
                    <a:pt x="1174" y="2239"/>
                    <a:pt x="1201" y="2239"/>
                    <a:pt x="1228" y="2241"/>
                  </a:cubicBezTo>
                  <a:cubicBezTo>
                    <a:pt x="1252" y="2241"/>
                    <a:pt x="1278" y="2247"/>
                    <a:pt x="1300" y="2260"/>
                  </a:cubicBezTo>
                  <a:cubicBezTo>
                    <a:pt x="1351" y="2298"/>
                    <a:pt x="1329" y="2379"/>
                    <a:pt x="1283" y="2418"/>
                  </a:cubicBezTo>
                  <a:cubicBezTo>
                    <a:pt x="1237" y="2458"/>
                    <a:pt x="1173" y="2476"/>
                    <a:pt x="1125" y="2511"/>
                  </a:cubicBezTo>
                  <a:cubicBezTo>
                    <a:pt x="991" y="2609"/>
                    <a:pt x="1002" y="2829"/>
                    <a:pt x="1111" y="2952"/>
                  </a:cubicBezTo>
                  <a:cubicBezTo>
                    <a:pt x="1221" y="3077"/>
                    <a:pt x="1397" y="3123"/>
                    <a:pt x="1562" y="3137"/>
                  </a:cubicBezTo>
                  <a:cubicBezTo>
                    <a:pt x="1610" y="3141"/>
                    <a:pt x="1658" y="3143"/>
                    <a:pt x="1706" y="3143"/>
                  </a:cubicBezTo>
                  <a:cubicBezTo>
                    <a:pt x="2033" y="3143"/>
                    <a:pt x="2353" y="3046"/>
                    <a:pt x="2627" y="2864"/>
                  </a:cubicBezTo>
                  <a:lnTo>
                    <a:pt x="3046" y="2684"/>
                  </a:lnTo>
                  <a:cubicBezTo>
                    <a:pt x="3242" y="2522"/>
                    <a:pt x="3424" y="2339"/>
                    <a:pt x="3587" y="2142"/>
                  </a:cubicBezTo>
                  <a:cubicBezTo>
                    <a:pt x="3637" y="2078"/>
                    <a:pt x="3690" y="2010"/>
                    <a:pt x="3703" y="1931"/>
                  </a:cubicBezTo>
                  <a:cubicBezTo>
                    <a:pt x="3721" y="1803"/>
                    <a:pt x="3639" y="1680"/>
                    <a:pt x="3529" y="1615"/>
                  </a:cubicBezTo>
                  <a:cubicBezTo>
                    <a:pt x="3420" y="1547"/>
                    <a:pt x="3290" y="1527"/>
                    <a:pt x="3163" y="1507"/>
                  </a:cubicBezTo>
                  <a:cubicBezTo>
                    <a:pt x="3226" y="1393"/>
                    <a:pt x="3404" y="1421"/>
                    <a:pt x="3505" y="1342"/>
                  </a:cubicBezTo>
                  <a:cubicBezTo>
                    <a:pt x="3628" y="1246"/>
                    <a:pt x="3584" y="1052"/>
                    <a:pt x="3529" y="905"/>
                  </a:cubicBezTo>
                  <a:cubicBezTo>
                    <a:pt x="3490" y="802"/>
                    <a:pt x="3450" y="699"/>
                    <a:pt x="3411" y="598"/>
                  </a:cubicBezTo>
                  <a:cubicBezTo>
                    <a:pt x="3393" y="554"/>
                    <a:pt x="3371" y="503"/>
                    <a:pt x="3325" y="490"/>
                  </a:cubicBezTo>
                  <a:cubicBezTo>
                    <a:pt x="3319" y="489"/>
                    <a:pt x="3313" y="488"/>
                    <a:pt x="3306" y="488"/>
                  </a:cubicBezTo>
                  <a:cubicBezTo>
                    <a:pt x="3275" y="488"/>
                    <a:pt x="3245" y="504"/>
                    <a:pt x="3218" y="519"/>
                  </a:cubicBezTo>
                  <a:cubicBezTo>
                    <a:pt x="3083" y="592"/>
                    <a:pt x="2919" y="654"/>
                    <a:pt x="2769" y="654"/>
                  </a:cubicBezTo>
                  <a:cubicBezTo>
                    <a:pt x="2668" y="654"/>
                    <a:pt x="2573" y="625"/>
                    <a:pt x="2499" y="552"/>
                  </a:cubicBezTo>
                  <a:lnTo>
                    <a:pt x="2796" y="279"/>
                  </a:lnTo>
                  <a:cubicBezTo>
                    <a:pt x="2835" y="246"/>
                    <a:pt x="2875" y="202"/>
                    <a:pt x="2868" y="152"/>
                  </a:cubicBezTo>
                  <a:cubicBezTo>
                    <a:pt x="2860" y="88"/>
                    <a:pt x="2785" y="62"/>
                    <a:pt x="2721" y="51"/>
                  </a:cubicBezTo>
                  <a:cubicBezTo>
                    <a:pt x="2541" y="17"/>
                    <a:pt x="2359" y="0"/>
                    <a:pt x="21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73" name="Google Shape;673;p36"/>
          <p:cNvGrpSpPr/>
          <p:nvPr/>
        </p:nvGrpSpPr>
        <p:grpSpPr>
          <a:xfrm>
            <a:off x="7628020" y="2764747"/>
            <a:ext cx="1364338" cy="2101662"/>
            <a:chOff x="6362575" y="3991175"/>
            <a:chExt cx="336425" cy="510075"/>
          </a:xfrm>
        </p:grpSpPr>
        <p:sp>
          <p:nvSpPr>
            <p:cNvPr id="674" name="Google Shape;674;p36"/>
            <p:cNvSpPr/>
            <p:nvPr/>
          </p:nvSpPr>
          <p:spPr>
            <a:xfrm>
              <a:off x="6545950" y="4311575"/>
              <a:ext cx="22250" cy="185825"/>
            </a:xfrm>
            <a:custGeom>
              <a:rect b="b" l="l" r="r" t="t"/>
              <a:pathLst>
                <a:path extrusionOk="0" h="7433" w="890">
                  <a:moveTo>
                    <a:pt x="729" y="1"/>
                  </a:moveTo>
                  <a:lnTo>
                    <a:pt x="729" y="1"/>
                  </a:lnTo>
                  <a:cubicBezTo>
                    <a:pt x="180" y="2414"/>
                    <a:pt x="0" y="4898"/>
                    <a:pt x="198" y="7364"/>
                  </a:cubicBezTo>
                  <a:lnTo>
                    <a:pt x="459" y="7432"/>
                  </a:lnTo>
                  <a:cubicBezTo>
                    <a:pt x="800" y="4971"/>
                    <a:pt x="890" y="2480"/>
                    <a:pt x="7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36"/>
            <p:cNvSpPr/>
            <p:nvPr/>
          </p:nvSpPr>
          <p:spPr>
            <a:xfrm>
              <a:off x="6461950" y="4313175"/>
              <a:ext cx="50100" cy="186200"/>
            </a:xfrm>
            <a:custGeom>
              <a:rect b="b" l="l" r="r" t="t"/>
              <a:pathLst>
                <a:path extrusionOk="0" h="7448" w="2004">
                  <a:moveTo>
                    <a:pt x="0" y="0"/>
                  </a:moveTo>
                  <a:lnTo>
                    <a:pt x="0" y="0"/>
                  </a:lnTo>
                  <a:cubicBezTo>
                    <a:pt x="668" y="2447"/>
                    <a:pt x="1294" y="4902"/>
                    <a:pt x="1880" y="7368"/>
                  </a:cubicBezTo>
                  <a:lnTo>
                    <a:pt x="1997" y="7448"/>
                  </a:lnTo>
                  <a:cubicBezTo>
                    <a:pt x="2003" y="5945"/>
                    <a:pt x="1836" y="4448"/>
                    <a:pt x="1496" y="2983"/>
                  </a:cubicBezTo>
                  <a:cubicBezTo>
                    <a:pt x="1239" y="1882"/>
                    <a:pt x="852" y="747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36"/>
            <p:cNvSpPr/>
            <p:nvPr/>
          </p:nvSpPr>
          <p:spPr>
            <a:xfrm>
              <a:off x="6576425" y="4372250"/>
              <a:ext cx="40800" cy="129000"/>
            </a:xfrm>
            <a:custGeom>
              <a:rect b="b" l="l" r="r" t="t"/>
              <a:pathLst>
                <a:path extrusionOk="0" h="5160" w="1632">
                  <a:moveTo>
                    <a:pt x="1213" y="0"/>
                  </a:moveTo>
                  <a:lnTo>
                    <a:pt x="497" y="2719"/>
                  </a:lnTo>
                  <a:cubicBezTo>
                    <a:pt x="374" y="3185"/>
                    <a:pt x="251" y="3655"/>
                    <a:pt x="224" y="4136"/>
                  </a:cubicBezTo>
                  <a:cubicBezTo>
                    <a:pt x="207" y="4492"/>
                    <a:pt x="229" y="4887"/>
                    <a:pt x="0" y="5159"/>
                  </a:cubicBezTo>
                  <a:lnTo>
                    <a:pt x="448" y="5027"/>
                  </a:lnTo>
                  <a:cubicBezTo>
                    <a:pt x="1351" y="3541"/>
                    <a:pt x="1632" y="1689"/>
                    <a:pt x="12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36"/>
            <p:cNvSpPr/>
            <p:nvPr/>
          </p:nvSpPr>
          <p:spPr>
            <a:xfrm>
              <a:off x="6566800" y="4320550"/>
              <a:ext cx="36350" cy="180650"/>
            </a:xfrm>
            <a:custGeom>
              <a:rect b="b" l="l" r="r" t="t"/>
              <a:pathLst>
                <a:path extrusionOk="0" h="7226" w="1454">
                  <a:moveTo>
                    <a:pt x="1426" y="1"/>
                  </a:moveTo>
                  <a:cubicBezTo>
                    <a:pt x="1418" y="1"/>
                    <a:pt x="1411" y="5"/>
                    <a:pt x="1406" y="13"/>
                  </a:cubicBezTo>
                  <a:cubicBezTo>
                    <a:pt x="897" y="1164"/>
                    <a:pt x="717" y="2459"/>
                    <a:pt x="535" y="3696"/>
                  </a:cubicBezTo>
                  <a:cubicBezTo>
                    <a:pt x="440" y="4335"/>
                    <a:pt x="352" y="4976"/>
                    <a:pt x="260" y="5617"/>
                  </a:cubicBezTo>
                  <a:cubicBezTo>
                    <a:pt x="216" y="5936"/>
                    <a:pt x="170" y="6254"/>
                    <a:pt x="124" y="6575"/>
                  </a:cubicBezTo>
                  <a:cubicBezTo>
                    <a:pt x="100" y="6744"/>
                    <a:pt x="1" y="7010"/>
                    <a:pt x="78" y="7172"/>
                  </a:cubicBezTo>
                  <a:cubicBezTo>
                    <a:pt x="92" y="7207"/>
                    <a:pt x="125" y="7226"/>
                    <a:pt x="158" y="7226"/>
                  </a:cubicBezTo>
                  <a:cubicBezTo>
                    <a:pt x="182" y="7226"/>
                    <a:pt x="205" y="7216"/>
                    <a:pt x="223" y="7196"/>
                  </a:cubicBezTo>
                  <a:lnTo>
                    <a:pt x="236" y="7179"/>
                  </a:lnTo>
                  <a:cubicBezTo>
                    <a:pt x="249" y="7164"/>
                    <a:pt x="253" y="7142"/>
                    <a:pt x="245" y="7124"/>
                  </a:cubicBezTo>
                  <a:cubicBezTo>
                    <a:pt x="242" y="7117"/>
                    <a:pt x="240" y="7109"/>
                    <a:pt x="238" y="7102"/>
                  </a:cubicBezTo>
                  <a:cubicBezTo>
                    <a:pt x="232" y="7088"/>
                    <a:pt x="218" y="7079"/>
                    <a:pt x="204" y="7079"/>
                  </a:cubicBezTo>
                  <a:cubicBezTo>
                    <a:pt x="200" y="7079"/>
                    <a:pt x="196" y="7080"/>
                    <a:pt x="192" y="7081"/>
                  </a:cubicBezTo>
                  <a:lnTo>
                    <a:pt x="192" y="7081"/>
                  </a:lnTo>
                  <a:cubicBezTo>
                    <a:pt x="322" y="6988"/>
                    <a:pt x="324" y="6422"/>
                    <a:pt x="348" y="6243"/>
                  </a:cubicBezTo>
                  <a:cubicBezTo>
                    <a:pt x="387" y="5964"/>
                    <a:pt x="425" y="5685"/>
                    <a:pt x="464" y="5407"/>
                  </a:cubicBezTo>
                  <a:cubicBezTo>
                    <a:pt x="548" y="4805"/>
                    <a:pt x="629" y="4203"/>
                    <a:pt x="717" y="3601"/>
                  </a:cubicBezTo>
                  <a:cubicBezTo>
                    <a:pt x="895" y="2391"/>
                    <a:pt x="1160" y="1214"/>
                    <a:pt x="1450" y="26"/>
                  </a:cubicBezTo>
                  <a:cubicBezTo>
                    <a:pt x="1453" y="11"/>
                    <a:pt x="1440" y="1"/>
                    <a:pt x="14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36"/>
            <p:cNvSpPr/>
            <p:nvPr/>
          </p:nvSpPr>
          <p:spPr>
            <a:xfrm>
              <a:off x="6578850" y="4324375"/>
              <a:ext cx="38150" cy="27425"/>
            </a:xfrm>
            <a:custGeom>
              <a:rect b="b" l="l" r="r" t="t"/>
              <a:pathLst>
                <a:path extrusionOk="0" h="1097" w="1526">
                  <a:moveTo>
                    <a:pt x="19" y="1"/>
                  </a:moveTo>
                  <a:cubicBezTo>
                    <a:pt x="10" y="1"/>
                    <a:pt x="1" y="8"/>
                    <a:pt x="2" y="20"/>
                  </a:cubicBezTo>
                  <a:cubicBezTo>
                    <a:pt x="33" y="310"/>
                    <a:pt x="72" y="1076"/>
                    <a:pt x="476" y="1096"/>
                  </a:cubicBezTo>
                  <a:cubicBezTo>
                    <a:pt x="484" y="1097"/>
                    <a:pt x="492" y="1097"/>
                    <a:pt x="499" y="1097"/>
                  </a:cubicBezTo>
                  <a:cubicBezTo>
                    <a:pt x="928" y="1097"/>
                    <a:pt x="1388" y="558"/>
                    <a:pt x="1504" y="194"/>
                  </a:cubicBezTo>
                  <a:cubicBezTo>
                    <a:pt x="1526" y="149"/>
                    <a:pt x="1489" y="113"/>
                    <a:pt x="1453" y="113"/>
                  </a:cubicBezTo>
                  <a:cubicBezTo>
                    <a:pt x="1435" y="113"/>
                    <a:pt x="1416" y="123"/>
                    <a:pt x="1405" y="145"/>
                  </a:cubicBezTo>
                  <a:cubicBezTo>
                    <a:pt x="1225" y="448"/>
                    <a:pt x="1047" y="716"/>
                    <a:pt x="738" y="903"/>
                  </a:cubicBezTo>
                  <a:cubicBezTo>
                    <a:pt x="665" y="947"/>
                    <a:pt x="600" y="966"/>
                    <a:pt x="542" y="966"/>
                  </a:cubicBezTo>
                  <a:cubicBezTo>
                    <a:pt x="197" y="966"/>
                    <a:pt x="81" y="294"/>
                    <a:pt x="39" y="18"/>
                  </a:cubicBezTo>
                  <a:cubicBezTo>
                    <a:pt x="37" y="6"/>
                    <a:pt x="28" y="1"/>
                    <a:pt x="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36"/>
            <p:cNvSpPr/>
            <p:nvPr/>
          </p:nvSpPr>
          <p:spPr>
            <a:xfrm>
              <a:off x="6587625" y="4317325"/>
              <a:ext cx="7650" cy="33550"/>
            </a:xfrm>
            <a:custGeom>
              <a:rect b="b" l="l" r="r" t="t"/>
              <a:pathLst>
                <a:path extrusionOk="0" h="1342" w="306">
                  <a:moveTo>
                    <a:pt x="129" y="1"/>
                  </a:moveTo>
                  <a:cubicBezTo>
                    <a:pt x="114" y="1"/>
                    <a:pt x="98" y="10"/>
                    <a:pt x="95" y="25"/>
                  </a:cubicBezTo>
                  <a:cubicBezTo>
                    <a:pt x="0" y="401"/>
                    <a:pt x="51" y="954"/>
                    <a:pt x="202" y="1310"/>
                  </a:cubicBezTo>
                  <a:cubicBezTo>
                    <a:pt x="212" y="1332"/>
                    <a:pt x="232" y="1342"/>
                    <a:pt x="251" y="1342"/>
                  </a:cubicBezTo>
                  <a:cubicBezTo>
                    <a:pt x="279" y="1342"/>
                    <a:pt x="306" y="1321"/>
                    <a:pt x="303" y="1286"/>
                  </a:cubicBezTo>
                  <a:cubicBezTo>
                    <a:pt x="295" y="1073"/>
                    <a:pt x="213" y="867"/>
                    <a:pt x="178" y="658"/>
                  </a:cubicBezTo>
                  <a:cubicBezTo>
                    <a:pt x="143" y="449"/>
                    <a:pt x="154" y="241"/>
                    <a:pt x="156" y="28"/>
                  </a:cubicBezTo>
                  <a:cubicBezTo>
                    <a:pt x="156" y="9"/>
                    <a:pt x="143" y="1"/>
                    <a:pt x="1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36"/>
            <p:cNvSpPr/>
            <p:nvPr/>
          </p:nvSpPr>
          <p:spPr>
            <a:xfrm>
              <a:off x="6573450" y="4321200"/>
              <a:ext cx="9025" cy="7600"/>
            </a:xfrm>
            <a:custGeom>
              <a:rect b="b" l="l" r="r" t="t"/>
              <a:pathLst>
                <a:path extrusionOk="0" h="304" w="361">
                  <a:moveTo>
                    <a:pt x="165" y="0"/>
                  </a:moveTo>
                  <a:cubicBezTo>
                    <a:pt x="96" y="0"/>
                    <a:pt x="27" y="47"/>
                    <a:pt x="14" y="127"/>
                  </a:cubicBezTo>
                  <a:cubicBezTo>
                    <a:pt x="1" y="209"/>
                    <a:pt x="58" y="288"/>
                    <a:pt x="139" y="301"/>
                  </a:cubicBezTo>
                  <a:cubicBezTo>
                    <a:pt x="148" y="302"/>
                    <a:pt x="157" y="303"/>
                    <a:pt x="165" y="303"/>
                  </a:cubicBezTo>
                  <a:cubicBezTo>
                    <a:pt x="285" y="303"/>
                    <a:pt x="360" y="166"/>
                    <a:pt x="288" y="64"/>
                  </a:cubicBezTo>
                  <a:cubicBezTo>
                    <a:pt x="257" y="20"/>
                    <a:pt x="211" y="0"/>
                    <a:pt x="1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36"/>
            <p:cNvSpPr/>
            <p:nvPr/>
          </p:nvSpPr>
          <p:spPr>
            <a:xfrm>
              <a:off x="6586425" y="4313675"/>
              <a:ext cx="8200" cy="7425"/>
            </a:xfrm>
            <a:custGeom>
              <a:rect b="b" l="l" r="r" t="t"/>
              <a:pathLst>
                <a:path extrusionOk="0" h="297" w="328">
                  <a:moveTo>
                    <a:pt x="169" y="1"/>
                  </a:moveTo>
                  <a:cubicBezTo>
                    <a:pt x="78" y="1"/>
                    <a:pt x="0" y="85"/>
                    <a:pt x="22" y="182"/>
                  </a:cubicBezTo>
                  <a:cubicBezTo>
                    <a:pt x="33" y="233"/>
                    <a:pt x="72" y="275"/>
                    <a:pt x="123" y="290"/>
                  </a:cubicBezTo>
                  <a:cubicBezTo>
                    <a:pt x="138" y="295"/>
                    <a:pt x="152" y="297"/>
                    <a:pt x="166" y="297"/>
                  </a:cubicBezTo>
                  <a:cubicBezTo>
                    <a:pt x="209" y="297"/>
                    <a:pt x="246" y="275"/>
                    <a:pt x="281" y="244"/>
                  </a:cubicBezTo>
                  <a:lnTo>
                    <a:pt x="281" y="244"/>
                  </a:lnTo>
                  <a:lnTo>
                    <a:pt x="268" y="257"/>
                  </a:lnTo>
                  <a:cubicBezTo>
                    <a:pt x="307" y="229"/>
                    <a:pt x="327" y="180"/>
                    <a:pt x="323" y="132"/>
                  </a:cubicBezTo>
                  <a:cubicBezTo>
                    <a:pt x="318" y="84"/>
                    <a:pt x="290" y="42"/>
                    <a:pt x="246" y="22"/>
                  </a:cubicBezTo>
                  <a:cubicBezTo>
                    <a:pt x="239" y="20"/>
                    <a:pt x="235" y="18"/>
                    <a:pt x="228" y="13"/>
                  </a:cubicBezTo>
                  <a:cubicBezTo>
                    <a:pt x="208" y="5"/>
                    <a:pt x="188" y="1"/>
                    <a:pt x="1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36"/>
            <p:cNvSpPr/>
            <p:nvPr/>
          </p:nvSpPr>
          <p:spPr>
            <a:xfrm>
              <a:off x="6597275" y="4315250"/>
              <a:ext cx="10525" cy="8775"/>
            </a:xfrm>
            <a:custGeom>
              <a:rect b="b" l="l" r="r" t="t"/>
              <a:pathLst>
                <a:path extrusionOk="0" h="351" w="421">
                  <a:moveTo>
                    <a:pt x="228" y="1"/>
                  </a:moveTo>
                  <a:cubicBezTo>
                    <a:pt x="194" y="1"/>
                    <a:pt x="160" y="11"/>
                    <a:pt x="128" y="34"/>
                  </a:cubicBezTo>
                  <a:cubicBezTo>
                    <a:pt x="1" y="124"/>
                    <a:pt x="47" y="324"/>
                    <a:pt x="201" y="348"/>
                  </a:cubicBezTo>
                  <a:cubicBezTo>
                    <a:pt x="210" y="349"/>
                    <a:pt x="219" y="350"/>
                    <a:pt x="228" y="350"/>
                  </a:cubicBezTo>
                  <a:cubicBezTo>
                    <a:pt x="310" y="350"/>
                    <a:pt x="391" y="290"/>
                    <a:pt x="400" y="205"/>
                  </a:cubicBezTo>
                  <a:cubicBezTo>
                    <a:pt x="420" y="90"/>
                    <a:pt x="328" y="1"/>
                    <a:pt x="2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36"/>
            <p:cNvSpPr/>
            <p:nvPr/>
          </p:nvSpPr>
          <p:spPr>
            <a:xfrm>
              <a:off x="6611175" y="4323175"/>
              <a:ext cx="9750" cy="9125"/>
            </a:xfrm>
            <a:custGeom>
              <a:rect b="b" l="l" r="r" t="t"/>
              <a:pathLst>
                <a:path extrusionOk="0" h="365" w="390">
                  <a:moveTo>
                    <a:pt x="198" y="0"/>
                  </a:moveTo>
                  <a:cubicBezTo>
                    <a:pt x="113" y="0"/>
                    <a:pt x="26" y="64"/>
                    <a:pt x="16" y="152"/>
                  </a:cubicBezTo>
                  <a:cubicBezTo>
                    <a:pt x="0" y="250"/>
                    <a:pt x="66" y="343"/>
                    <a:pt x="165" y="362"/>
                  </a:cubicBezTo>
                  <a:cubicBezTo>
                    <a:pt x="174" y="364"/>
                    <a:pt x="183" y="365"/>
                    <a:pt x="192" y="365"/>
                  </a:cubicBezTo>
                  <a:cubicBezTo>
                    <a:pt x="278" y="365"/>
                    <a:pt x="364" y="301"/>
                    <a:pt x="376" y="213"/>
                  </a:cubicBezTo>
                  <a:cubicBezTo>
                    <a:pt x="389" y="114"/>
                    <a:pt x="323" y="20"/>
                    <a:pt x="224" y="2"/>
                  </a:cubicBezTo>
                  <a:cubicBezTo>
                    <a:pt x="216" y="1"/>
                    <a:pt x="207" y="0"/>
                    <a:pt x="1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36"/>
            <p:cNvSpPr/>
            <p:nvPr/>
          </p:nvSpPr>
          <p:spPr>
            <a:xfrm>
              <a:off x="6590800" y="4338275"/>
              <a:ext cx="45075" cy="14200"/>
            </a:xfrm>
            <a:custGeom>
              <a:rect b="b" l="l" r="r" t="t"/>
              <a:pathLst>
                <a:path extrusionOk="0" h="568" w="1803">
                  <a:moveTo>
                    <a:pt x="1745" y="1"/>
                  </a:moveTo>
                  <a:cubicBezTo>
                    <a:pt x="1734" y="1"/>
                    <a:pt x="1723" y="5"/>
                    <a:pt x="1714" y="15"/>
                  </a:cubicBezTo>
                  <a:cubicBezTo>
                    <a:pt x="1417" y="301"/>
                    <a:pt x="944" y="451"/>
                    <a:pt x="505" y="451"/>
                  </a:cubicBezTo>
                  <a:cubicBezTo>
                    <a:pt x="343" y="451"/>
                    <a:pt x="185" y="430"/>
                    <a:pt x="42" y="389"/>
                  </a:cubicBezTo>
                  <a:cubicBezTo>
                    <a:pt x="39" y="388"/>
                    <a:pt x="36" y="387"/>
                    <a:pt x="33" y="387"/>
                  </a:cubicBezTo>
                  <a:cubicBezTo>
                    <a:pt x="8" y="387"/>
                    <a:pt x="1" y="430"/>
                    <a:pt x="25" y="444"/>
                  </a:cubicBezTo>
                  <a:cubicBezTo>
                    <a:pt x="182" y="535"/>
                    <a:pt x="346" y="568"/>
                    <a:pt x="514" y="568"/>
                  </a:cubicBezTo>
                  <a:cubicBezTo>
                    <a:pt x="695" y="568"/>
                    <a:pt x="878" y="530"/>
                    <a:pt x="1059" y="485"/>
                  </a:cubicBezTo>
                  <a:cubicBezTo>
                    <a:pt x="1336" y="419"/>
                    <a:pt x="1672" y="354"/>
                    <a:pt x="1788" y="64"/>
                  </a:cubicBezTo>
                  <a:cubicBezTo>
                    <a:pt x="1803" y="30"/>
                    <a:pt x="1775" y="1"/>
                    <a:pt x="17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36"/>
            <p:cNvSpPr/>
            <p:nvPr/>
          </p:nvSpPr>
          <p:spPr>
            <a:xfrm>
              <a:off x="6628600" y="4334775"/>
              <a:ext cx="12650" cy="9300"/>
            </a:xfrm>
            <a:custGeom>
              <a:rect b="b" l="l" r="r" t="t"/>
              <a:pathLst>
                <a:path extrusionOk="0" h="372" w="506">
                  <a:moveTo>
                    <a:pt x="248" y="1"/>
                  </a:moveTo>
                  <a:cubicBezTo>
                    <a:pt x="43" y="1"/>
                    <a:pt x="1" y="331"/>
                    <a:pt x="221" y="368"/>
                  </a:cubicBezTo>
                  <a:cubicBezTo>
                    <a:pt x="233" y="370"/>
                    <a:pt x="245" y="371"/>
                    <a:pt x="256" y="371"/>
                  </a:cubicBezTo>
                  <a:cubicBezTo>
                    <a:pt x="462" y="371"/>
                    <a:pt x="506" y="41"/>
                    <a:pt x="283" y="4"/>
                  </a:cubicBezTo>
                  <a:cubicBezTo>
                    <a:pt x="271" y="2"/>
                    <a:pt x="259" y="1"/>
                    <a:pt x="2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36"/>
            <p:cNvSpPr/>
            <p:nvPr/>
          </p:nvSpPr>
          <p:spPr>
            <a:xfrm>
              <a:off x="6362575" y="3991175"/>
              <a:ext cx="336425" cy="290775"/>
            </a:xfrm>
            <a:custGeom>
              <a:rect b="b" l="l" r="r" t="t"/>
              <a:pathLst>
                <a:path extrusionOk="0" h="11631" w="13457">
                  <a:moveTo>
                    <a:pt x="6784" y="0"/>
                  </a:moveTo>
                  <a:cubicBezTo>
                    <a:pt x="5458" y="0"/>
                    <a:pt x="4138" y="366"/>
                    <a:pt x="3044" y="1113"/>
                  </a:cubicBezTo>
                  <a:cubicBezTo>
                    <a:pt x="1089" y="2451"/>
                    <a:pt x="0" y="5005"/>
                    <a:pt x="536" y="7313"/>
                  </a:cubicBezTo>
                  <a:cubicBezTo>
                    <a:pt x="1067" y="9600"/>
                    <a:pt x="3252" y="11438"/>
                    <a:pt x="5597" y="11438"/>
                  </a:cubicBezTo>
                  <a:cubicBezTo>
                    <a:pt x="5616" y="11438"/>
                    <a:pt x="5636" y="11438"/>
                    <a:pt x="5655" y="11437"/>
                  </a:cubicBezTo>
                  <a:lnTo>
                    <a:pt x="4195" y="10883"/>
                  </a:lnTo>
                  <a:lnTo>
                    <a:pt x="4195" y="10883"/>
                  </a:lnTo>
                  <a:cubicBezTo>
                    <a:pt x="5361" y="11312"/>
                    <a:pt x="6627" y="11631"/>
                    <a:pt x="7847" y="11631"/>
                  </a:cubicBezTo>
                  <a:cubicBezTo>
                    <a:pt x="8803" y="11631"/>
                    <a:pt x="9731" y="11435"/>
                    <a:pt x="10562" y="10943"/>
                  </a:cubicBezTo>
                  <a:cubicBezTo>
                    <a:pt x="12793" y="9621"/>
                    <a:pt x="13456" y="6525"/>
                    <a:pt x="12665" y="4054"/>
                  </a:cubicBezTo>
                  <a:cubicBezTo>
                    <a:pt x="12358" y="3092"/>
                    <a:pt x="11857" y="2172"/>
                    <a:pt x="11102" y="1502"/>
                  </a:cubicBezTo>
                  <a:cubicBezTo>
                    <a:pt x="10720" y="1164"/>
                    <a:pt x="10278" y="894"/>
                    <a:pt x="9817" y="674"/>
                  </a:cubicBezTo>
                  <a:cubicBezTo>
                    <a:pt x="8875" y="227"/>
                    <a:pt x="7828" y="0"/>
                    <a:pt x="678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36"/>
            <p:cNvSpPr/>
            <p:nvPr/>
          </p:nvSpPr>
          <p:spPr>
            <a:xfrm>
              <a:off x="6526450" y="4070700"/>
              <a:ext cx="15350" cy="423675"/>
            </a:xfrm>
            <a:custGeom>
              <a:rect b="b" l="l" r="r" t="t"/>
              <a:pathLst>
                <a:path extrusionOk="0" h="16947" w="614">
                  <a:moveTo>
                    <a:pt x="155" y="1"/>
                  </a:moveTo>
                  <a:cubicBezTo>
                    <a:pt x="99" y="1"/>
                    <a:pt x="44" y="39"/>
                    <a:pt x="38" y="115"/>
                  </a:cubicBezTo>
                  <a:cubicBezTo>
                    <a:pt x="1" y="656"/>
                    <a:pt x="18" y="1202"/>
                    <a:pt x="16" y="1743"/>
                  </a:cubicBezTo>
                  <a:cubicBezTo>
                    <a:pt x="12" y="2283"/>
                    <a:pt x="18" y="2828"/>
                    <a:pt x="20" y="3370"/>
                  </a:cubicBezTo>
                  <a:cubicBezTo>
                    <a:pt x="25" y="4455"/>
                    <a:pt x="42" y="5538"/>
                    <a:pt x="53" y="6623"/>
                  </a:cubicBezTo>
                  <a:cubicBezTo>
                    <a:pt x="80" y="8792"/>
                    <a:pt x="104" y="10960"/>
                    <a:pt x="130" y="13130"/>
                  </a:cubicBezTo>
                  <a:lnTo>
                    <a:pt x="152" y="14968"/>
                  </a:lnTo>
                  <a:cubicBezTo>
                    <a:pt x="154" y="15271"/>
                    <a:pt x="159" y="15572"/>
                    <a:pt x="159" y="15875"/>
                  </a:cubicBezTo>
                  <a:cubicBezTo>
                    <a:pt x="159" y="16187"/>
                    <a:pt x="143" y="16499"/>
                    <a:pt x="196" y="16806"/>
                  </a:cubicBezTo>
                  <a:cubicBezTo>
                    <a:pt x="213" y="16899"/>
                    <a:pt x="301" y="16946"/>
                    <a:pt x="388" y="16946"/>
                  </a:cubicBezTo>
                  <a:cubicBezTo>
                    <a:pt x="474" y="16946"/>
                    <a:pt x="560" y="16900"/>
                    <a:pt x="574" y="16806"/>
                  </a:cubicBezTo>
                  <a:cubicBezTo>
                    <a:pt x="613" y="16532"/>
                    <a:pt x="596" y="16259"/>
                    <a:pt x="589" y="15980"/>
                  </a:cubicBezTo>
                  <a:cubicBezTo>
                    <a:pt x="583" y="15715"/>
                    <a:pt x="576" y="15447"/>
                    <a:pt x="572" y="15181"/>
                  </a:cubicBezTo>
                  <a:lnTo>
                    <a:pt x="545" y="13554"/>
                  </a:lnTo>
                  <a:cubicBezTo>
                    <a:pt x="530" y="12469"/>
                    <a:pt x="512" y="11386"/>
                    <a:pt x="495" y="10301"/>
                  </a:cubicBezTo>
                  <a:cubicBezTo>
                    <a:pt x="462" y="8131"/>
                    <a:pt x="442" y="5964"/>
                    <a:pt x="392" y="3794"/>
                  </a:cubicBezTo>
                  <a:lnTo>
                    <a:pt x="348" y="1956"/>
                  </a:lnTo>
                  <a:cubicBezTo>
                    <a:pt x="335" y="1345"/>
                    <a:pt x="335" y="724"/>
                    <a:pt x="275" y="115"/>
                  </a:cubicBezTo>
                  <a:cubicBezTo>
                    <a:pt x="269" y="39"/>
                    <a:pt x="212" y="1"/>
                    <a:pt x="1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36"/>
            <p:cNvSpPr/>
            <p:nvPr/>
          </p:nvSpPr>
          <p:spPr>
            <a:xfrm>
              <a:off x="6452575" y="4137750"/>
              <a:ext cx="187125" cy="120825"/>
            </a:xfrm>
            <a:custGeom>
              <a:rect b="b" l="l" r="r" t="t"/>
              <a:pathLst>
                <a:path extrusionOk="0" h="4833" w="7485">
                  <a:moveTo>
                    <a:pt x="7184" y="0"/>
                  </a:moveTo>
                  <a:cubicBezTo>
                    <a:pt x="7134" y="0"/>
                    <a:pt x="7085" y="19"/>
                    <a:pt x="7045" y="62"/>
                  </a:cubicBezTo>
                  <a:cubicBezTo>
                    <a:pt x="6781" y="345"/>
                    <a:pt x="6546" y="662"/>
                    <a:pt x="6303" y="963"/>
                  </a:cubicBezTo>
                  <a:lnTo>
                    <a:pt x="5602" y="1828"/>
                  </a:lnTo>
                  <a:lnTo>
                    <a:pt x="4164" y="3600"/>
                  </a:lnTo>
                  <a:cubicBezTo>
                    <a:pt x="3959" y="3855"/>
                    <a:pt x="3764" y="4156"/>
                    <a:pt x="3485" y="4336"/>
                  </a:cubicBezTo>
                  <a:cubicBezTo>
                    <a:pt x="3408" y="4385"/>
                    <a:pt x="3314" y="4439"/>
                    <a:pt x="3217" y="4439"/>
                  </a:cubicBezTo>
                  <a:cubicBezTo>
                    <a:pt x="3207" y="4439"/>
                    <a:pt x="3197" y="4438"/>
                    <a:pt x="3186" y="4437"/>
                  </a:cubicBezTo>
                  <a:cubicBezTo>
                    <a:pt x="3044" y="4421"/>
                    <a:pt x="2971" y="4277"/>
                    <a:pt x="2901" y="4171"/>
                  </a:cubicBezTo>
                  <a:cubicBezTo>
                    <a:pt x="2484" y="3532"/>
                    <a:pt x="2064" y="2893"/>
                    <a:pt x="1645" y="2256"/>
                  </a:cubicBezTo>
                  <a:cubicBezTo>
                    <a:pt x="1170" y="1538"/>
                    <a:pt x="711" y="804"/>
                    <a:pt x="180" y="128"/>
                  </a:cubicBezTo>
                  <a:cubicBezTo>
                    <a:pt x="163" y="106"/>
                    <a:pt x="142" y="97"/>
                    <a:pt x="121" y="97"/>
                  </a:cubicBezTo>
                  <a:cubicBezTo>
                    <a:pt x="61" y="97"/>
                    <a:pt x="1" y="173"/>
                    <a:pt x="35" y="240"/>
                  </a:cubicBezTo>
                  <a:cubicBezTo>
                    <a:pt x="410" y="965"/>
                    <a:pt x="858" y="1648"/>
                    <a:pt x="1291" y="2340"/>
                  </a:cubicBezTo>
                  <a:cubicBezTo>
                    <a:pt x="1724" y="3029"/>
                    <a:pt x="2156" y="3723"/>
                    <a:pt x="2596" y="4411"/>
                  </a:cubicBezTo>
                  <a:cubicBezTo>
                    <a:pt x="2750" y="4650"/>
                    <a:pt x="2950" y="4832"/>
                    <a:pt x="3227" y="4832"/>
                  </a:cubicBezTo>
                  <a:cubicBezTo>
                    <a:pt x="3269" y="4832"/>
                    <a:pt x="3314" y="4828"/>
                    <a:pt x="3360" y="4819"/>
                  </a:cubicBezTo>
                  <a:cubicBezTo>
                    <a:pt x="3667" y="4760"/>
                    <a:pt x="3933" y="4525"/>
                    <a:pt x="4131" y="4296"/>
                  </a:cubicBezTo>
                  <a:cubicBezTo>
                    <a:pt x="4649" y="3699"/>
                    <a:pt x="5137" y="3073"/>
                    <a:pt x="5637" y="2460"/>
                  </a:cubicBezTo>
                  <a:lnTo>
                    <a:pt x="6509" y="1393"/>
                  </a:lnTo>
                  <a:cubicBezTo>
                    <a:pt x="6801" y="1039"/>
                    <a:pt x="7113" y="692"/>
                    <a:pt x="7379" y="319"/>
                  </a:cubicBezTo>
                  <a:cubicBezTo>
                    <a:pt x="7485" y="170"/>
                    <a:pt x="7334" y="0"/>
                    <a:pt x="71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36"/>
            <p:cNvSpPr/>
            <p:nvPr/>
          </p:nvSpPr>
          <p:spPr>
            <a:xfrm>
              <a:off x="6486275" y="4094825"/>
              <a:ext cx="72825" cy="59100"/>
            </a:xfrm>
            <a:custGeom>
              <a:rect b="b" l="l" r="r" t="t"/>
              <a:pathLst>
                <a:path extrusionOk="0" h="2364" w="2913">
                  <a:moveTo>
                    <a:pt x="105" y="1"/>
                  </a:moveTo>
                  <a:cubicBezTo>
                    <a:pt x="49" y="1"/>
                    <a:pt x="0" y="57"/>
                    <a:pt x="33" y="119"/>
                  </a:cubicBezTo>
                  <a:lnTo>
                    <a:pt x="35" y="119"/>
                  </a:lnTo>
                  <a:cubicBezTo>
                    <a:pt x="64" y="172"/>
                    <a:pt x="79" y="229"/>
                    <a:pt x="110" y="281"/>
                  </a:cubicBezTo>
                  <a:cubicBezTo>
                    <a:pt x="136" y="325"/>
                    <a:pt x="169" y="365"/>
                    <a:pt x="198" y="407"/>
                  </a:cubicBezTo>
                  <a:cubicBezTo>
                    <a:pt x="257" y="501"/>
                    <a:pt x="319" y="593"/>
                    <a:pt x="384" y="681"/>
                  </a:cubicBezTo>
                  <a:cubicBezTo>
                    <a:pt x="512" y="855"/>
                    <a:pt x="641" y="1024"/>
                    <a:pt x="769" y="1197"/>
                  </a:cubicBezTo>
                  <a:cubicBezTo>
                    <a:pt x="1030" y="1546"/>
                    <a:pt x="1276" y="1909"/>
                    <a:pt x="1535" y="2260"/>
                  </a:cubicBezTo>
                  <a:cubicBezTo>
                    <a:pt x="1580" y="2319"/>
                    <a:pt x="1656" y="2363"/>
                    <a:pt x="1729" y="2363"/>
                  </a:cubicBezTo>
                  <a:cubicBezTo>
                    <a:pt x="1776" y="2363"/>
                    <a:pt x="1822" y="2345"/>
                    <a:pt x="1858" y="2302"/>
                  </a:cubicBezTo>
                  <a:lnTo>
                    <a:pt x="2418" y="1632"/>
                  </a:lnTo>
                  <a:lnTo>
                    <a:pt x="2688" y="1307"/>
                  </a:lnTo>
                  <a:cubicBezTo>
                    <a:pt x="2789" y="1184"/>
                    <a:pt x="2871" y="1092"/>
                    <a:pt x="2899" y="931"/>
                  </a:cubicBezTo>
                  <a:cubicBezTo>
                    <a:pt x="2912" y="848"/>
                    <a:pt x="2856" y="747"/>
                    <a:pt x="2768" y="747"/>
                  </a:cubicBezTo>
                  <a:cubicBezTo>
                    <a:pt x="2754" y="747"/>
                    <a:pt x="2739" y="750"/>
                    <a:pt x="2723" y="756"/>
                  </a:cubicBezTo>
                  <a:cubicBezTo>
                    <a:pt x="2581" y="808"/>
                    <a:pt x="2506" y="874"/>
                    <a:pt x="2412" y="991"/>
                  </a:cubicBezTo>
                  <a:lnTo>
                    <a:pt x="2124" y="1338"/>
                  </a:lnTo>
                  <a:lnTo>
                    <a:pt x="1719" y="1829"/>
                  </a:lnTo>
                  <a:lnTo>
                    <a:pt x="1719" y="1829"/>
                  </a:lnTo>
                  <a:cubicBezTo>
                    <a:pt x="1503" y="1550"/>
                    <a:pt x="1279" y="1278"/>
                    <a:pt x="1059" y="1004"/>
                  </a:cubicBezTo>
                  <a:cubicBezTo>
                    <a:pt x="920" y="830"/>
                    <a:pt x="780" y="657"/>
                    <a:pt x="635" y="488"/>
                  </a:cubicBezTo>
                  <a:cubicBezTo>
                    <a:pt x="569" y="409"/>
                    <a:pt x="501" y="334"/>
                    <a:pt x="428" y="259"/>
                  </a:cubicBezTo>
                  <a:cubicBezTo>
                    <a:pt x="391" y="224"/>
                    <a:pt x="358" y="185"/>
                    <a:pt x="321" y="150"/>
                  </a:cubicBezTo>
                  <a:cubicBezTo>
                    <a:pt x="270" y="99"/>
                    <a:pt x="213" y="66"/>
                    <a:pt x="160" y="22"/>
                  </a:cubicBezTo>
                  <a:cubicBezTo>
                    <a:pt x="143" y="7"/>
                    <a:pt x="123" y="1"/>
                    <a:pt x="1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36"/>
            <p:cNvSpPr/>
            <p:nvPr/>
          </p:nvSpPr>
          <p:spPr>
            <a:xfrm>
              <a:off x="6405000" y="4072900"/>
              <a:ext cx="11450" cy="8925"/>
            </a:xfrm>
            <a:custGeom>
              <a:rect b="b" l="l" r="r" t="t"/>
              <a:pathLst>
                <a:path extrusionOk="0" h="357" w="458">
                  <a:moveTo>
                    <a:pt x="229" y="1"/>
                  </a:moveTo>
                  <a:cubicBezTo>
                    <a:pt x="1" y="1"/>
                    <a:pt x="1" y="357"/>
                    <a:pt x="229" y="357"/>
                  </a:cubicBezTo>
                  <a:cubicBezTo>
                    <a:pt x="458" y="357"/>
                    <a:pt x="458" y="1"/>
                    <a:pt x="22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36"/>
            <p:cNvSpPr/>
            <p:nvPr/>
          </p:nvSpPr>
          <p:spPr>
            <a:xfrm>
              <a:off x="6430475" y="4054800"/>
              <a:ext cx="10850" cy="8375"/>
            </a:xfrm>
            <a:custGeom>
              <a:rect b="b" l="l" r="r" t="t"/>
              <a:pathLst>
                <a:path extrusionOk="0" h="335" w="434">
                  <a:moveTo>
                    <a:pt x="218" y="0"/>
                  </a:moveTo>
                  <a:cubicBezTo>
                    <a:pt x="1" y="0"/>
                    <a:pt x="1" y="334"/>
                    <a:pt x="218" y="334"/>
                  </a:cubicBezTo>
                  <a:cubicBezTo>
                    <a:pt x="433" y="334"/>
                    <a:pt x="433" y="0"/>
                    <a:pt x="21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36"/>
            <p:cNvSpPr/>
            <p:nvPr/>
          </p:nvSpPr>
          <p:spPr>
            <a:xfrm>
              <a:off x="6434225" y="4081575"/>
              <a:ext cx="10500" cy="8150"/>
            </a:xfrm>
            <a:custGeom>
              <a:rect b="b" l="l" r="r" t="t"/>
              <a:pathLst>
                <a:path extrusionOk="0" h="326" w="420">
                  <a:moveTo>
                    <a:pt x="211" y="1"/>
                  </a:moveTo>
                  <a:cubicBezTo>
                    <a:pt x="0" y="1"/>
                    <a:pt x="0" y="326"/>
                    <a:pt x="211" y="326"/>
                  </a:cubicBezTo>
                  <a:cubicBezTo>
                    <a:pt x="420" y="326"/>
                    <a:pt x="420" y="1"/>
                    <a:pt x="21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p37"/>
          <p:cNvSpPr txBox="1"/>
          <p:nvPr>
            <p:ph type="title"/>
          </p:nvPr>
        </p:nvSpPr>
        <p:spPr>
          <a:xfrm>
            <a:off x="719875" y="2764750"/>
            <a:ext cx="5072400" cy="50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Dharshna</a:t>
            </a:r>
            <a:r>
              <a:rPr lang="en"/>
              <a:t>’s Interview</a:t>
            </a:r>
            <a:endParaRPr/>
          </a:p>
        </p:txBody>
      </p:sp>
      <p:grpSp>
        <p:nvGrpSpPr>
          <p:cNvPr id="698" name="Google Shape;698;p37"/>
          <p:cNvGrpSpPr/>
          <p:nvPr/>
        </p:nvGrpSpPr>
        <p:grpSpPr>
          <a:xfrm>
            <a:off x="7534058" y="4222440"/>
            <a:ext cx="798020" cy="643970"/>
            <a:chOff x="7514750" y="4210883"/>
            <a:chExt cx="953999" cy="769838"/>
          </a:xfrm>
        </p:grpSpPr>
        <p:sp>
          <p:nvSpPr>
            <p:cNvPr id="699" name="Google Shape;699;p37"/>
            <p:cNvSpPr/>
            <p:nvPr/>
          </p:nvSpPr>
          <p:spPr>
            <a:xfrm>
              <a:off x="8024561" y="4469182"/>
              <a:ext cx="243136" cy="460933"/>
            </a:xfrm>
            <a:custGeom>
              <a:rect b="b" l="l" r="r" t="t"/>
              <a:pathLst>
                <a:path extrusionOk="0" h="6385" w="3368">
                  <a:moveTo>
                    <a:pt x="2453" y="0"/>
                  </a:moveTo>
                  <a:cubicBezTo>
                    <a:pt x="1997" y="0"/>
                    <a:pt x="1513" y="355"/>
                    <a:pt x="1213" y="747"/>
                  </a:cubicBezTo>
                  <a:cubicBezTo>
                    <a:pt x="554" y="1606"/>
                    <a:pt x="225" y="2680"/>
                    <a:pt x="102" y="3754"/>
                  </a:cubicBezTo>
                  <a:cubicBezTo>
                    <a:pt x="1" y="4626"/>
                    <a:pt x="29" y="5506"/>
                    <a:pt x="82" y="6385"/>
                  </a:cubicBezTo>
                  <a:cubicBezTo>
                    <a:pt x="480" y="6365"/>
                    <a:pt x="879" y="6352"/>
                    <a:pt x="1279" y="6347"/>
                  </a:cubicBezTo>
                  <a:lnTo>
                    <a:pt x="1677" y="6341"/>
                  </a:lnTo>
                  <a:cubicBezTo>
                    <a:pt x="2537" y="4946"/>
                    <a:pt x="3021" y="3326"/>
                    <a:pt x="3273" y="1698"/>
                  </a:cubicBezTo>
                  <a:cubicBezTo>
                    <a:pt x="3361" y="1132"/>
                    <a:pt x="3368" y="435"/>
                    <a:pt x="2884" y="126"/>
                  </a:cubicBezTo>
                  <a:cubicBezTo>
                    <a:pt x="2748" y="39"/>
                    <a:pt x="2602" y="0"/>
                    <a:pt x="24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37"/>
            <p:cNvSpPr/>
            <p:nvPr/>
          </p:nvSpPr>
          <p:spPr>
            <a:xfrm>
              <a:off x="7780773" y="4269286"/>
              <a:ext cx="284790" cy="657651"/>
            </a:xfrm>
            <a:custGeom>
              <a:rect b="b" l="l" r="r" t="t"/>
              <a:pathLst>
                <a:path extrusionOk="0" h="9110" w="3945">
                  <a:moveTo>
                    <a:pt x="787" y="0"/>
                  </a:moveTo>
                  <a:cubicBezTo>
                    <a:pt x="685" y="0"/>
                    <a:pt x="588" y="26"/>
                    <a:pt x="521" y="101"/>
                  </a:cubicBezTo>
                  <a:cubicBezTo>
                    <a:pt x="466" y="158"/>
                    <a:pt x="444" y="237"/>
                    <a:pt x="424" y="316"/>
                  </a:cubicBezTo>
                  <a:cubicBezTo>
                    <a:pt x="0" y="1964"/>
                    <a:pt x="727" y="3663"/>
                    <a:pt x="1439" y="5207"/>
                  </a:cubicBezTo>
                  <a:lnTo>
                    <a:pt x="3207" y="9053"/>
                  </a:lnTo>
                  <a:lnTo>
                    <a:pt x="3945" y="9110"/>
                  </a:lnTo>
                  <a:cubicBezTo>
                    <a:pt x="3938" y="7406"/>
                    <a:pt x="3804" y="5706"/>
                    <a:pt x="3538" y="4021"/>
                  </a:cubicBezTo>
                  <a:cubicBezTo>
                    <a:pt x="3409" y="3193"/>
                    <a:pt x="3242" y="2357"/>
                    <a:pt x="2851" y="1617"/>
                  </a:cubicBezTo>
                  <a:cubicBezTo>
                    <a:pt x="2460" y="874"/>
                    <a:pt x="1810" y="233"/>
                    <a:pt x="997" y="29"/>
                  </a:cubicBezTo>
                  <a:cubicBezTo>
                    <a:pt x="930" y="13"/>
                    <a:pt x="857" y="0"/>
                    <a:pt x="7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37"/>
            <p:cNvSpPr/>
            <p:nvPr/>
          </p:nvSpPr>
          <p:spPr>
            <a:xfrm>
              <a:off x="8003842" y="4210883"/>
              <a:ext cx="185889" cy="717641"/>
            </a:xfrm>
            <a:custGeom>
              <a:rect b="b" l="l" r="r" t="t"/>
              <a:pathLst>
                <a:path extrusionOk="0" h="9941" w="2575">
                  <a:moveTo>
                    <a:pt x="980" y="0"/>
                  </a:moveTo>
                  <a:cubicBezTo>
                    <a:pt x="972" y="0"/>
                    <a:pt x="964" y="0"/>
                    <a:pt x="956" y="1"/>
                  </a:cubicBezTo>
                  <a:cubicBezTo>
                    <a:pt x="764" y="14"/>
                    <a:pt x="635" y="196"/>
                    <a:pt x="554" y="368"/>
                  </a:cubicBezTo>
                  <a:cubicBezTo>
                    <a:pt x="229" y="1044"/>
                    <a:pt x="198" y="1819"/>
                    <a:pt x="176" y="2571"/>
                  </a:cubicBezTo>
                  <a:cubicBezTo>
                    <a:pt x="125" y="4268"/>
                    <a:pt x="73" y="5966"/>
                    <a:pt x="20" y="7666"/>
                  </a:cubicBezTo>
                  <a:cubicBezTo>
                    <a:pt x="7" y="8129"/>
                    <a:pt x="0" y="8621"/>
                    <a:pt x="235" y="9023"/>
                  </a:cubicBezTo>
                  <a:lnTo>
                    <a:pt x="892" y="9941"/>
                  </a:lnTo>
                  <a:cubicBezTo>
                    <a:pt x="1039" y="9936"/>
                    <a:pt x="1188" y="9932"/>
                    <a:pt x="1338" y="9930"/>
                  </a:cubicBezTo>
                  <a:cubicBezTo>
                    <a:pt x="2295" y="7470"/>
                    <a:pt x="2574" y="4797"/>
                    <a:pt x="2141" y="2193"/>
                  </a:cubicBezTo>
                  <a:cubicBezTo>
                    <a:pt x="2023" y="1492"/>
                    <a:pt x="1841" y="772"/>
                    <a:pt x="1375" y="236"/>
                  </a:cubicBezTo>
                  <a:cubicBezTo>
                    <a:pt x="1271" y="115"/>
                    <a:pt x="1135" y="0"/>
                    <a:pt x="9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37"/>
            <p:cNvSpPr/>
            <p:nvPr/>
          </p:nvSpPr>
          <p:spPr>
            <a:xfrm>
              <a:off x="7731322" y="4624175"/>
              <a:ext cx="309839" cy="312799"/>
            </a:xfrm>
            <a:custGeom>
              <a:rect b="b" l="l" r="r" t="t"/>
              <a:pathLst>
                <a:path extrusionOk="0" h="4333" w="4292">
                  <a:moveTo>
                    <a:pt x="415" y="0"/>
                  </a:moveTo>
                  <a:cubicBezTo>
                    <a:pt x="382" y="0"/>
                    <a:pt x="350" y="5"/>
                    <a:pt x="318" y="17"/>
                  </a:cubicBezTo>
                  <a:cubicBezTo>
                    <a:pt x="171" y="72"/>
                    <a:pt x="112" y="245"/>
                    <a:pt x="90" y="401"/>
                  </a:cubicBezTo>
                  <a:cubicBezTo>
                    <a:pt x="0" y="1073"/>
                    <a:pt x="268" y="1756"/>
                    <a:pt x="679" y="2299"/>
                  </a:cubicBezTo>
                  <a:cubicBezTo>
                    <a:pt x="1089" y="2841"/>
                    <a:pt x="1630" y="3265"/>
                    <a:pt x="2165" y="3684"/>
                  </a:cubicBezTo>
                  <a:lnTo>
                    <a:pt x="2996" y="4332"/>
                  </a:lnTo>
                  <a:cubicBezTo>
                    <a:pt x="3211" y="4306"/>
                    <a:pt x="3426" y="4286"/>
                    <a:pt x="3641" y="4269"/>
                  </a:cubicBezTo>
                  <a:cubicBezTo>
                    <a:pt x="3841" y="4253"/>
                    <a:pt x="4039" y="4242"/>
                    <a:pt x="4239" y="4233"/>
                  </a:cubicBezTo>
                  <a:lnTo>
                    <a:pt x="4291" y="4174"/>
                  </a:lnTo>
                  <a:cubicBezTo>
                    <a:pt x="3859" y="2307"/>
                    <a:pt x="2436" y="702"/>
                    <a:pt x="632" y="50"/>
                  </a:cubicBezTo>
                  <a:cubicBezTo>
                    <a:pt x="563" y="24"/>
                    <a:pt x="488" y="0"/>
                    <a:pt x="4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37"/>
            <p:cNvSpPr/>
            <p:nvPr/>
          </p:nvSpPr>
          <p:spPr>
            <a:xfrm>
              <a:off x="7514750" y="4638613"/>
              <a:ext cx="106264" cy="330053"/>
            </a:xfrm>
            <a:custGeom>
              <a:rect b="b" l="l" r="r" t="t"/>
              <a:pathLst>
                <a:path extrusionOk="0" h="4572" w="1472">
                  <a:moveTo>
                    <a:pt x="262" y="0"/>
                  </a:moveTo>
                  <a:cubicBezTo>
                    <a:pt x="250" y="0"/>
                    <a:pt x="237" y="4"/>
                    <a:pt x="226" y="12"/>
                  </a:cubicBezTo>
                  <a:cubicBezTo>
                    <a:pt x="206" y="32"/>
                    <a:pt x="193" y="61"/>
                    <a:pt x="193" y="91"/>
                  </a:cubicBezTo>
                  <a:cubicBezTo>
                    <a:pt x="0" y="1587"/>
                    <a:pt x="428" y="3155"/>
                    <a:pt x="1357" y="4343"/>
                  </a:cubicBezTo>
                  <a:lnTo>
                    <a:pt x="1346" y="4571"/>
                  </a:lnTo>
                  <a:cubicBezTo>
                    <a:pt x="1410" y="3776"/>
                    <a:pt x="1471" y="2973"/>
                    <a:pt x="1359" y="2182"/>
                  </a:cubicBezTo>
                  <a:cubicBezTo>
                    <a:pt x="1245" y="1391"/>
                    <a:pt x="938" y="603"/>
                    <a:pt x="360" y="52"/>
                  </a:cubicBezTo>
                  <a:cubicBezTo>
                    <a:pt x="333" y="26"/>
                    <a:pt x="296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37"/>
            <p:cNvSpPr/>
            <p:nvPr/>
          </p:nvSpPr>
          <p:spPr>
            <a:xfrm>
              <a:off x="8176666" y="4630600"/>
              <a:ext cx="145607" cy="350122"/>
            </a:xfrm>
            <a:custGeom>
              <a:rect b="b" l="l" r="r" t="t"/>
              <a:pathLst>
                <a:path extrusionOk="0" h="4850" w="2017">
                  <a:moveTo>
                    <a:pt x="1887" y="0"/>
                  </a:moveTo>
                  <a:cubicBezTo>
                    <a:pt x="1384" y="470"/>
                    <a:pt x="870" y="951"/>
                    <a:pt x="540" y="1555"/>
                  </a:cubicBezTo>
                  <a:cubicBezTo>
                    <a:pt x="0" y="2541"/>
                    <a:pt x="7" y="3727"/>
                    <a:pt x="77" y="4849"/>
                  </a:cubicBezTo>
                  <a:lnTo>
                    <a:pt x="514" y="4777"/>
                  </a:lnTo>
                  <a:cubicBezTo>
                    <a:pt x="1212" y="3569"/>
                    <a:pt x="1693" y="2245"/>
                    <a:pt x="1930" y="868"/>
                  </a:cubicBezTo>
                  <a:cubicBezTo>
                    <a:pt x="1981" y="578"/>
                    <a:pt x="2016" y="264"/>
                    <a:pt x="18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37"/>
            <p:cNvSpPr/>
            <p:nvPr/>
          </p:nvSpPr>
          <p:spPr>
            <a:xfrm>
              <a:off x="8367683" y="4462179"/>
              <a:ext cx="101066" cy="466203"/>
            </a:xfrm>
            <a:custGeom>
              <a:rect b="b" l="l" r="r" t="t"/>
              <a:pathLst>
                <a:path extrusionOk="0" h="6458" w="1400">
                  <a:moveTo>
                    <a:pt x="180" y="1"/>
                  </a:moveTo>
                  <a:cubicBezTo>
                    <a:pt x="177" y="1"/>
                    <a:pt x="175" y="1"/>
                    <a:pt x="172" y="1"/>
                  </a:cubicBezTo>
                  <a:cubicBezTo>
                    <a:pt x="38" y="10"/>
                    <a:pt x="0" y="188"/>
                    <a:pt x="0" y="324"/>
                  </a:cubicBezTo>
                  <a:cubicBezTo>
                    <a:pt x="18" y="2386"/>
                    <a:pt x="246" y="4442"/>
                    <a:pt x="679" y="6458"/>
                  </a:cubicBezTo>
                  <a:cubicBezTo>
                    <a:pt x="752" y="6453"/>
                    <a:pt x="824" y="6451"/>
                    <a:pt x="896" y="6449"/>
                  </a:cubicBezTo>
                  <a:cubicBezTo>
                    <a:pt x="1254" y="5537"/>
                    <a:pt x="1399" y="4558"/>
                    <a:pt x="1318" y="3583"/>
                  </a:cubicBezTo>
                  <a:cubicBezTo>
                    <a:pt x="1221" y="2423"/>
                    <a:pt x="806" y="1316"/>
                    <a:pt x="396" y="227"/>
                  </a:cubicBezTo>
                  <a:cubicBezTo>
                    <a:pt x="357" y="122"/>
                    <a:pt x="289" y="1"/>
                    <a:pt x="1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06" name="Google Shape;706;p37"/>
          <p:cNvSpPr/>
          <p:nvPr/>
        </p:nvSpPr>
        <p:spPr>
          <a:xfrm>
            <a:off x="5572130" y="-164661"/>
            <a:ext cx="37272" cy="20257"/>
          </a:xfrm>
          <a:custGeom>
            <a:rect b="b" l="l" r="r" t="t"/>
            <a:pathLst>
              <a:path extrusionOk="0" h="275" w="506">
                <a:moveTo>
                  <a:pt x="1" y="0"/>
                </a:moveTo>
                <a:lnTo>
                  <a:pt x="1" y="275"/>
                </a:lnTo>
                <a:lnTo>
                  <a:pt x="506" y="275"/>
                </a:lnTo>
                <a:lnTo>
                  <a:pt x="50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7" name="Google Shape;707;p37"/>
          <p:cNvGrpSpPr/>
          <p:nvPr/>
        </p:nvGrpSpPr>
        <p:grpSpPr>
          <a:xfrm>
            <a:off x="941525" y="241999"/>
            <a:ext cx="1165945" cy="925797"/>
            <a:chOff x="4725046" y="4107922"/>
            <a:chExt cx="398900" cy="316728"/>
          </a:xfrm>
        </p:grpSpPr>
        <p:sp>
          <p:nvSpPr>
            <p:cNvPr id="708" name="Google Shape;708;p37"/>
            <p:cNvSpPr/>
            <p:nvPr/>
          </p:nvSpPr>
          <p:spPr>
            <a:xfrm>
              <a:off x="4725046" y="4107922"/>
              <a:ext cx="398900" cy="266640"/>
            </a:xfrm>
            <a:custGeom>
              <a:rect b="b" l="l" r="r" t="t"/>
              <a:pathLst>
                <a:path extrusionOk="0" h="9319" w="15956">
                  <a:moveTo>
                    <a:pt x="7919" y="1"/>
                  </a:moveTo>
                  <a:cubicBezTo>
                    <a:pt x="6674" y="1"/>
                    <a:pt x="5425" y="185"/>
                    <a:pt x="4303" y="548"/>
                  </a:cubicBezTo>
                  <a:cubicBezTo>
                    <a:pt x="3756" y="724"/>
                    <a:pt x="3235" y="939"/>
                    <a:pt x="2783" y="1211"/>
                  </a:cubicBezTo>
                  <a:cubicBezTo>
                    <a:pt x="1975" y="1692"/>
                    <a:pt x="1329" y="2406"/>
                    <a:pt x="932" y="3258"/>
                  </a:cubicBezTo>
                  <a:cubicBezTo>
                    <a:pt x="0" y="5237"/>
                    <a:pt x="795" y="7718"/>
                    <a:pt x="3444" y="8773"/>
                  </a:cubicBezTo>
                  <a:cubicBezTo>
                    <a:pt x="4426" y="9163"/>
                    <a:pt x="5521" y="9318"/>
                    <a:pt x="6649" y="9318"/>
                  </a:cubicBezTo>
                  <a:cubicBezTo>
                    <a:pt x="8094" y="9318"/>
                    <a:pt x="9592" y="9063"/>
                    <a:pt x="10975" y="8718"/>
                  </a:cubicBezTo>
                  <a:lnTo>
                    <a:pt x="10975" y="8718"/>
                  </a:lnTo>
                  <a:lnTo>
                    <a:pt x="9264" y="9159"/>
                  </a:lnTo>
                  <a:cubicBezTo>
                    <a:pt x="9282" y="9159"/>
                    <a:pt x="9301" y="9159"/>
                    <a:pt x="9319" y="9159"/>
                  </a:cubicBezTo>
                  <a:cubicBezTo>
                    <a:pt x="12107" y="9159"/>
                    <a:pt x="14699" y="7684"/>
                    <a:pt x="15325" y="5847"/>
                  </a:cubicBezTo>
                  <a:cubicBezTo>
                    <a:pt x="15956" y="3998"/>
                    <a:pt x="14658" y="1956"/>
                    <a:pt x="12336" y="888"/>
                  </a:cubicBezTo>
                  <a:cubicBezTo>
                    <a:pt x="11043" y="293"/>
                    <a:pt x="9484" y="1"/>
                    <a:pt x="79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37"/>
            <p:cNvSpPr/>
            <p:nvPr/>
          </p:nvSpPr>
          <p:spPr>
            <a:xfrm>
              <a:off x="4913100" y="4172025"/>
              <a:ext cx="21550" cy="252625"/>
            </a:xfrm>
            <a:custGeom>
              <a:rect b="b" l="l" r="r" t="t"/>
              <a:pathLst>
                <a:path extrusionOk="0" h="10105" w="862">
                  <a:moveTo>
                    <a:pt x="647" y="1"/>
                  </a:moveTo>
                  <a:cubicBezTo>
                    <a:pt x="568" y="1"/>
                    <a:pt x="488" y="21"/>
                    <a:pt x="479" y="59"/>
                  </a:cubicBezTo>
                  <a:cubicBezTo>
                    <a:pt x="398" y="424"/>
                    <a:pt x="398" y="795"/>
                    <a:pt x="378" y="1162"/>
                  </a:cubicBezTo>
                  <a:cubicBezTo>
                    <a:pt x="358" y="1520"/>
                    <a:pt x="339" y="1878"/>
                    <a:pt x="319" y="2236"/>
                  </a:cubicBezTo>
                  <a:cubicBezTo>
                    <a:pt x="246" y="3531"/>
                    <a:pt x="222" y="4827"/>
                    <a:pt x="174" y="6123"/>
                  </a:cubicBezTo>
                  <a:cubicBezTo>
                    <a:pt x="150" y="6771"/>
                    <a:pt x="125" y="7421"/>
                    <a:pt x="101" y="8071"/>
                  </a:cubicBezTo>
                  <a:cubicBezTo>
                    <a:pt x="90" y="8394"/>
                    <a:pt x="77" y="8717"/>
                    <a:pt x="66" y="9039"/>
                  </a:cubicBezTo>
                  <a:cubicBezTo>
                    <a:pt x="60" y="9200"/>
                    <a:pt x="53" y="9362"/>
                    <a:pt x="42" y="9523"/>
                  </a:cubicBezTo>
                  <a:cubicBezTo>
                    <a:pt x="33" y="9685"/>
                    <a:pt x="0" y="9848"/>
                    <a:pt x="55" y="10008"/>
                  </a:cubicBezTo>
                  <a:cubicBezTo>
                    <a:pt x="71" y="10056"/>
                    <a:pt x="145" y="10096"/>
                    <a:pt x="290" y="10105"/>
                  </a:cubicBezTo>
                  <a:cubicBezTo>
                    <a:pt x="298" y="10105"/>
                    <a:pt x="306" y="10105"/>
                    <a:pt x="315" y="10105"/>
                  </a:cubicBezTo>
                  <a:cubicBezTo>
                    <a:pt x="430" y="10105"/>
                    <a:pt x="568" y="10077"/>
                    <a:pt x="587" y="10034"/>
                  </a:cubicBezTo>
                  <a:cubicBezTo>
                    <a:pt x="661" y="9845"/>
                    <a:pt x="639" y="9659"/>
                    <a:pt x="639" y="9470"/>
                  </a:cubicBezTo>
                  <a:cubicBezTo>
                    <a:pt x="639" y="9290"/>
                    <a:pt x="644" y="9112"/>
                    <a:pt x="650" y="8932"/>
                  </a:cubicBezTo>
                  <a:cubicBezTo>
                    <a:pt x="659" y="8569"/>
                    <a:pt x="668" y="8205"/>
                    <a:pt x="679" y="7843"/>
                  </a:cubicBezTo>
                  <a:cubicBezTo>
                    <a:pt x="712" y="6547"/>
                    <a:pt x="747" y="5253"/>
                    <a:pt x="784" y="3958"/>
                  </a:cubicBezTo>
                  <a:cubicBezTo>
                    <a:pt x="802" y="3307"/>
                    <a:pt x="826" y="2657"/>
                    <a:pt x="833" y="2007"/>
                  </a:cubicBezTo>
                  <a:cubicBezTo>
                    <a:pt x="835" y="1684"/>
                    <a:pt x="846" y="1366"/>
                    <a:pt x="841" y="1041"/>
                  </a:cubicBezTo>
                  <a:cubicBezTo>
                    <a:pt x="835" y="714"/>
                    <a:pt x="861" y="384"/>
                    <a:pt x="809" y="59"/>
                  </a:cubicBezTo>
                  <a:cubicBezTo>
                    <a:pt x="802" y="20"/>
                    <a:pt x="725" y="1"/>
                    <a:pt x="6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37"/>
            <p:cNvSpPr/>
            <p:nvPr/>
          </p:nvSpPr>
          <p:spPr>
            <a:xfrm>
              <a:off x="4796700" y="4226125"/>
              <a:ext cx="220125" cy="95400"/>
            </a:xfrm>
            <a:custGeom>
              <a:rect b="b" l="l" r="r" t="t"/>
              <a:pathLst>
                <a:path extrusionOk="0" h="3816" w="8805">
                  <a:moveTo>
                    <a:pt x="303" y="1"/>
                  </a:moveTo>
                  <a:cubicBezTo>
                    <a:pt x="152" y="1"/>
                    <a:pt x="1" y="117"/>
                    <a:pt x="108" y="217"/>
                  </a:cubicBezTo>
                  <a:cubicBezTo>
                    <a:pt x="429" y="515"/>
                    <a:pt x="795" y="792"/>
                    <a:pt x="1142" y="1078"/>
                  </a:cubicBezTo>
                  <a:lnTo>
                    <a:pt x="2150" y="1908"/>
                  </a:lnTo>
                  <a:cubicBezTo>
                    <a:pt x="2752" y="2402"/>
                    <a:pt x="3339" y="2905"/>
                    <a:pt x="3956" y="3390"/>
                  </a:cubicBezTo>
                  <a:cubicBezTo>
                    <a:pt x="4186" y="3570"/>
                    <a:pt x="4498" y="3759"/>
                    <a:pt x="4856" y="3805"/>
                  </a:cubicBezTo>
                  <a:cubicBezTo>
                    <a:pt x="4906" y="3812"/>
                    <a:pt x="4956" y="3816"/>
                    <a:pt x="5006" y="3816"/>
                  </a:cubicBezTo>
                  <a:cubicBezTo>
                    <a:pt x="5128" y="3816"/>
                    <a:pt x="5250" y="3795"/>
                    <a:pt x="5366" y="3752"/>
                  </a:cubicBezTo>
                  <a:cubicBezTo>
                    <a:pt x="5541" y="3687"/>
                    <a:pt x="5649" y="3570"/>
                    <a:pt x="5752" y="3458"/>
                  </a:cubicBezTo>
                  <a:cubicBezTo>
                    <a:pt x="6266" y="2911"/>
                    <a:pt x="6778" y="2362"/>
                    <a:pt x="7283" y="1813"/>
                  </a:cubicBezTo>
                  <a:cubicBezTo>
                    <a:pt x="7790" y="1264"/>
                    <a:pt x="8315" y="722"/>
                    <a:pt x="8765" y="151"/>
                  </a:cubicBezTo>
                  <a:lnTo>
                    <a:pt x="8765" y="149"/>
                  </a:lnTo>
                  <a:cubicBezTo>
                    <a:pt x="8804" y="99"/>
                    <a:pt x="8748" y="59"/>
                    <a:pt x="8685" y="59"/>
                  </a:cubicBezTo>
                  <a:cubicBezTo>
                    <a:pt x="8657" y="59"/>
                    <a:pt x="8627" y="67"/>
                    <a:pt x="8605" y="87"/>
                  </a:cubicBezTo>
                  <a:cubicBezTo>
                    <a:pt x="7988" y="636"/>
                    <a:pt x="7445" y="1227"/>
                    <a:pt x="6885" y="1802"/>
                  </a:cubicBezTo>
                  <a:cubicBezTo>
                    <a:pt x="6383" y="2318"/>
                    <a:pt x="5888" y="2839"/>
                    <a:pt x="5388" y="3357"/>
                  </a:cubicBezTo>
                  <a:cubicBezTo>
                    <a:pt x="5306" y="3441"/>
                    <a:pt x="5216" y="3535"/>
                    <a:pt x="5054" y="3546"/>
                  </a:cubicBezTo>
                  <a:cubicBezTo>
                    <a:pt x="5039" y="3547"/>
                    <a:pt x="5025" y="3548"/>
                    <a:pt x="5010" y="3548"/>
                  </a:cubicBezTo>
                  <a:cubicBezTo>
                    <a:pt x="4878" y="3548"/>
                    <a:pt x="4748" y="3497"/>
                    <a:pt x="4643" y="3447"/>
                  </a:cubicBezTo>
                  <a:cubicBezTo>
                    <a:pt x="4322" y="3300"/>
                    <a:pt x="4096" y="3065"/>
                    <a:pt x="3855" y="2865"/>
                  </a:cubicBezTo>
                  <a:lnTo>
                    <a:pt x="2150" y="1453"/>
                  </a:lnTo>
                  <a:lnTo>
                    <a:pt x="1301" y="746"/>
                  </a:lnTo>
                  <a:cubicBezTo>
                    <a:pt x="1017" y="511"/>
                    <a:pt x="743" y="267"/>
                    <a:pt x="442" y="43"/>
                  </a:cubicBezTo>
                  <a:cubicBezTo>
                    <a:pt x="402" y="13"/>
                    <a:pt x="352" y="1"/>
                    <a:pt x="3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37"/>
            <p:cNvSpPr/>
            <p:nvPr/>
          </p:nvSpPr>
          <p:spPr>
            <a:xfrm>
              <a:off x="4891150" y="4191050"/>
              <a:ext cx="85575" cy="46575"/>
            </a:xfrm>
            <a:custGeom>
              <a:rect b="b" l="l" r="r" t="t"/>
              <a:pathLst>
                <a:path extrusionOk="0" h="1863" w="3423">
                  <a:moveTo>
                    <a:pt x="3315" y="0"/>
                  </a:moveTo>
                  <a:cubicBezTo>
                    <a:pt x="3297" y="0"/>
                    <a:pt x="3278" y="4"/>
                    <a:pt x="3261" y="14"/>
                  </a:cubicBezTo>
                  <a:cubicBezTo>
                    <a:pt x="3208" y="49"/>
                    <a:pt x="3147" y="69"/>
                    <a:pt x="3099" y="104"/>
                  </a:cubicBezTo>
                  <a:cubicBezTo>
                    <a:pt x="3050" y="137"/>
                    <a:pt x="3009" y="172"/>
                    <a:pt x="2960" y="205"/>
                  </a:cubicBezTo>
                  <a:cubicBezTo>
                    <a:pt x="2870" y="269"/>
                    <a:pt x="2785" y="335"/>
                    <a:pt x="2701" y="401"/>
                  </a:cubicBezTo>
                  <a:cubicBezTo>
                    <a:pt x="2536" y="537"/>
                    <a:pt x="2374" y="673"/>
                    <a:pt x="2211" y="809"/>
                  </a:cubicBezTo>
                  <a:cubicBezTo>
                    <a:pt x="1942" y="1039"/>
                    <a:pt x="1669" y="1266"/>
                    <a:pt x="1405" y="1499"/>
                  </a:cubicBezTo>
                  <a:lnTo>
                    <a:pt x="1405" y="1499"/>
                  </a:lnTo>
                  <a:lnTo>
                    <a:pt x="920" y="1104"/>
                  </a:lnTo>
                  <a:lnTo>
                    <a:pt x="602" y="844"/>
                  </a:lnTo>
                  <a:cubicBezTo>
                    <a:pt x="551" y="803"/>
                    <a:pt x="503" y="761"/>
                    <a:pt x="450" y="721"/>
                  </a:cubicBezTo>
                  <a:cubicBezTo>
                    <a:pt x="386" y="673"/>
                    <a:pt x="323" y="656"/>
                    <a:pt x="239" y="627"/>
                  </a:cubicBezTo>
                  <a:cubicBezTo>
                    <a:pt x="219" y="621"/>
                    <a:pt x="197" y="618"/>
                    <a:pt x="175" y="618"/>
                  </a:cubicBezTo>
                  <a:cubicBezTo>
                    <a:pt x="85" y="618"/>
                    <a:pt x="0" y="669"/>
                    <a:pt x="31" y="737"/>
                  </a:cubicBezTo>
                  <a:cubicBezTo>
                    <a:pt x="55" y="794"/>
                    <a:pt x="66" y="847"/>
                    <a:pt x="121" y="895"/>
                  </a:cubicBezTo>
                  <a:cubicBezTo>
                    <a:pt x="176" y="941"/>
                    <a:pt x="235" y="985"/>
                    <a:pt x="290" y="1031"/>
                  </a:cubicBezTo>
                  <a:lnTo>
                    <a:pt x="610" y="1290"/>
                  </a:lnTo>
                  <a:lnTo>
                    <a:pt x="1269" y="1822"/>
                  </a:lnTo>
                  <a:cubicBezTo>
                    <a:pt x="1305" y="1851"/>
                    <a:pt x="1352" y="1863"/>
                    <a:pt x="1399" y="1863"/>
                  </a:cubicBezTo>
                  <a:cubicBezTo>
                    <a:pt x="1473" y="1863"/>
                    <a:pt x="1549" y="1833"/>
                    <a:pt x="1592" y="1793"/>
                  </a:cubicBezTo>
                  <a:cubicBezTo>
                    <a:pt x="1897" y="1512"/>
                    <a:pt x="2194" y="1224"/>
                    <a:pt x="2503" y="943"/>
                  </a:cubicBezTo>
                  <a:cubicBezTo>
                    <a:pt x="2659" y="803"/>
                    <a:pt x="2815" y="664"/>
                    <a:pt x="2971" y="524"/>
                  </a:cubicBezTo>
                  <a:cubicBezTo>
                    <a:pt x="3042" y="458"/>
                    <a:pt x="3110" y="390"/>
                    <a:pt x="3178" y="322"/>
                  </a:cubicBezTo>
                  <a:cubicBezTo>
                    <a:pt x="3215" y="284"/>
                    <a:pt x="3257" y="247"/>
                    <a:pt x="3294" y="208"/>
                  </a:cubicBezTo>
                  <a:cubicBezTo>
                    <a:pt x="3331" y="168"/>
                    <a:pt x="3351" y="124"/>
                    <a:pt x="3386" y="85"/>
                  </a:cubicBezTo>
                  <a:lnTo>
                    <a:pt x="3386" y="80"/>
                  </a:lnTo>
                  <a:cubicBezTo>
                    <a:pt x="3423" y="39"/>
                    <a:pt x="3371" y="0"/>
                    <a:pt x="33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37"/>
            <p:cNvSpPr/>
            <p:nvPr/>
          </p:nvSpPr>
          <p:spPr>
            <a:xfrm>
              <a:off x="5024806" y="4154875"/>
              <a:ext cx="7775" cy="6075"/>
            </a:xfrm>
            <a:custGeom>
              <a:rect b="b" l="l" r="r" t="t"/>
              <a:pathLst>
                <a:path extrusionOk="0" h="243" w="311">
                  <a:moveTo>
                    <a:pt x="157" y="1"/>
                  </a:moveTo>
                  <a:cubicBezTo>
                    <a:pt x="1" y="1"/>
                    <a:pt x="1" y="242"/>
                    <a:pt x="157" y="242"/>
                  </a:cubicBezTo>
                  <a:cubicBezTo>
                    <a:pt x="310" y="242"/>
                    <a:pt x="310" y="1"/>
                    <a:pt x="15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37"/>
            <p:cNvSpPr/>
            <p:nvPr/>
          </p:nvSpPr>
          <p:spPr>
            <a:xfrm>
              <a:off x="5000431" y="4132700"/>
              <a:ext cx="9075" cy="8975"/>
            </a:xfrm>
            <a:custGeom>
              <a:rect b="b" l="l" r="r" t="t"/>
              <a:pathLst>
                <a:path extrusionOk="0" h="359" w="363">
                  <a:moveTo>
                    <a:pt x="207" y="1"/>
                  </a:moveTo>
                  <a:cubicBezTo>
                    <a:pt x="150" y="1"/>
                    <a:pt x="99" y="29"/>
                    <a:pt x="73" y="77"/>
                  </a:cubicBezTo>
                  <a:lnTo>
                    <a:pt x="22" y="143"/>
                  </a:lnTo>
                  <a:cubicBezTo>
                    <a:pt x="11" y="159"/>
                    <a:pt x="7" y="178"/>
                    <a:pt x="5" y="196"/>
                  </a:cubicBezTo>
                  <a:cubicBezTo>
                    <a:pt x="1" y="216"/>
                    <a:pt x="3" y="236"/>
                    <a:pt x="9" y="253"/>
                  </a:cubicBezTo>
                  <a:lnTo>
                    <a:pt x="22" y="288"/>
                  </a:lnTo>
                  <a:lnTo>
                    <a:pt x="44" y="317"/>
                  </a:lnTo>
                  <a:cubicBezTo>
                    <a:pt x="58" y="330"/>
                    <a:pt x="73" y="341"/>
                    <a:pt x="91" y="345"/>
                  </a:cubicBezTo>
                  <a:cubicBezTo>
                    <a:pt x="102" y="352"/>
                    <a:pt x="115" y="356"/>
                    <a:pt x="128" y="356"/>
                  </a:cubicBezTo>
                  <a:cubicBezTo>
                    <a:pt x="135" y="358"/>
                    <a:pt x="142" y="359"/>
                    <a:pt x="149" y="359"/>
                  </a:cubicBezTo>
                  <a:cubicBezTo>
                    <a:pt x="160" y="359"/>
                    <a:pt x="172" y="357"/>
                    <a:pt x="183" y="354"/>
                  </a:cubicBezTo>
                  <a:lnTo>
                    <a:pt x="218" y="339"/>
                  </a:lnTo>
                  <a:lnTo>
                    <a:pt x="284" y="288"/>
                  </a:lnTo>
                  <a:cubicBezTo>
                    <a:pt x="332" y="262"/>
                    <a:pt x="361" y="211"/>
                    <a:pt x="361" y="157"/>
                  </a:cubicBezTo>
                  <a:cubicBezTo>
                    <a:pt x="363" y="135"/>
                    <a:pt x="356" y="115"/>
                    <a:pt x="347" y="95"/>
                  </a:cubicBezTo>
                  <a:cubicBezTo>
                    <a:pt x="341" y="77"/>
                    <a:pt x="330" y="60"/>
                    <a:pt x="315" y="47"/>
                  </a:cubicBezTo>
                  <a:cubicBezTo>
                    <a:pt x="297" y="27"/>
                    <a:pt x="273" y="14"/>
                    <a:pt x="246" y="5"/>
                  </a:cubicBezTo>
                  <a:lnTo>
                    <a:pt x="20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37"/>
            <p:cNvSpPr/>
            <p:nvPr/>
          </p:nvSpPr>
          <p:spPr>
            <a:xfrm>
              <a:off x="4996825" y="4178825"/>
              <a:ext cx="10300" cy="7975"/>
            </a:xfrm>
            <a:custGeom>
              <a:rect b="b" l="l" r="r" t="t"/>
              <a:pathLst>
                <a:path extrusionOk="0" h="319" w="412">
                  <a:moveTo>
                    <a:pt x="205" y="0"/>
                  </a:moveTo>
                  <a:cubicBezTo>
                    <a:pt x="0" y="0"/>
                    <a:pt x="0" y="319"/>
                    <a:pt x="205" y="319"/>
                  </a:cubicBezTo>
                  <a:cubicBezTo>
                    <a:pt x="411" y="319"/>
                    <a:pt x="411" y="0"/>
                    <a:pt x="20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15" name="Google Shape;715;p37"/>
          <p:cNvGrpSpPr/>
          <p:nvPr/>
        </p:nvGrpSpPr>
        <p:grpSpPr>
          <a:xfrm>
            <a:off x="8565892" y="4358765"/>
            <a:ext cx="364554" cy="507632"/>
            <a:chOff x="5979675" y="4640775"/>
            <a:chExt cx="241875" cy="345775"/>
          </a:xfrm>
        </p:grpSpPr>
        <p:sp>
          <p:nvSpPr>
            <p:cNvPr id="716" name="Google Shape;716;p37"/>
            <p:cNvSpPr/>
            <p:nvPr/>
          </p:nvSpPr>
          <p:spPr>
            <a:xfrm>
              <a:off x="6008100" y="4698050"/>
              <a:ext cx="80475" cy="288500"/>
            </a:xfrm>
            <a:custGeom>
              <a:rect b="b" l="l" r="r" t="t"/>
              <a:pathLst>
                <a:path extrusionOk="0" h="11540" w="3219">
                  <a:moveTo>
                    <a:pt x="1" y="0"/>
                  </a:moveTo>
                  <a:lnTo>
                    <a:pt x="1" y="0"/>
                  </a:lnTo>
                  <a:cubicBezTo>
                    <a:pt x="859" y="1536"/>
                    <a:pt x="1375" y="3238"/>
                    <a:pt x="1516" y="4992"/>
                  </a:cubicBezTo>
                  <a:cubicBezTo>
                    <a:pt x="1606" y="6126"/>
                    <a:pt x="1538" y="7272"/>
                    <a:pt x="1705" y="8396"/>
                  </a:cubicBezTo>
                  <a:cubicBezTo>
                    <a:pt x="1838" y="9291"/>
                    <a:pt x="2148" y="10201"/>
                    <a:pt x="2725" y="10885"/>
                  </a:cubicBezTo>
                  <a:lnTo>
                    <a:pt x="2725" y="10885"/>
                  </a:lnTo>
                  <a:cubicBezTo>
                    <a:pt x="2210" y="9347"/>
                    <a:pt x="2351" y="7625"/>
                    <a:pt x="2265" y="5981"/>
                  </a:cubicBezTo>
                  <a:cubicBezTo>
                    <a:pt x="2217" y="5078"/>
                    <a:pt x="2096" y="4180"/>
                    <a:pt x="1903" y="3295"/>
                  </a:cubicBezTo>
                  <a:cubicBezTo>
                    <a:pt x="1626" y="2021"/>
                    <a:pt x="1119" y="675"/>
                    <a:pt x="1" y="0"/>
                  </a:cubicBezTo>
                  <a:close/>
                  <a:moveTo>
                    <a:pt x="2725" y="10885"/>
                  </a:moveTo>
                  <a:cubicBezTo>
                    <a:pt x="2799" y="11107"/>
                    <a:pt x="2887" y="11325"/>
                    <a:pt x="2992" y="11539"/>
                  </a:cubicBezTo>
                  <a:lnTo>
                    <a:pt x="3218" y="11359"/>
                  </a:lnTo>
                  <a:cubicBezTo>
                    <a:pt x="3035" y="11218"/>
                    <a:pt x="2872" y="11059"/>
                    <a:pt x="2725" y="1088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37"/>
            <p:cNvSpPr/>
            <p:nvPr/>
          </p:nvSpPr>
          <p:spPr>
            <a:xfrm>
              <a:off x="6087325" y="4640775"/>
              <a:ext cx="52850" cy="339950"/>
            </a:xfrm>
            <a:custGeom>
              <a:rect b="b" l="l" r="r" t="t"/>
              <a:pathLst>
                <a:path extrusionOk="0" h="13598" w="2114">
                  <a:moveTo>
                    <a:pt x="2076" y="1"/>
                  </a:moveTo>
                  <a:lnTo>
                    <a:pt x="2076" y="1"/>
                  </a:lnTo>
                  <a:cubicBezTo>
                    <a:pt x="475" y="4345"/>
                    <a:pt x="1" y="9023"/>
                    <a:pt x="695" y="13597"/>
                  </a:cubicBezTo>
                  <a:lnTo>
                    <a:pt x="1147" y="13593"/>
                  </a:lnTo>
                  <a:cubicBezTo>
                    <a:pt x="1802" y="9093"/>
                    <a:pt x="2113" y="4549"/>
                    <a:pt x="20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37"/>
            <p:cNvSpPr/>
            <p:nvPr/>
          </p:nvSpPr>
          <p:spPr>
            <a:xfrm>
              <a:off x="6133350" y="4694750"/>
              <a:ext cx="88200" cy="291675"/>
            </a:xfrm>
            <a:custGeom>
              <a:rect b="b" l="l" r="r" t="t"/>
              <a:pathLst>
                <a:path extrusionOk="0" h="11667" w="3528">
                  <a:moveTo>
                    <a:pt x="3527" y="1"/>
                  </a:moveTo>
                  <a:lnTo>
                    <a:pt x="3527" y="1"/>
                  </a:lnTo>
                  <a:cubicBezTo>
                    <a:pt x="2506" y="925"/>
                    <a:pt x="1845" y="2199"/>
                    <a:pt x="1469" y="3525"/>
                  </a:cubicBezTo>
                  <a:cubicBezTo>
                    <a:pt x="1092" y="4854"/>
                    <a:pt x="984" y="6240"/>
                    <a:pt x="929" y="7619"/>
                  </a:cubicBezTo>
                  <a:cubicBezTo>
                    <a:pt x="874" y="9025"/>
                    <a:pt x="839" y="10538"/>
                    <a:pt x="0" y="11667"/>
                  </a:cubicBezTo>
                  <a:lnTo>
                    <a:pt x="398" y="11530"/>
                  </a:lnTo>
                  <a:cubicBezTo>
                    <a:pt x="1199" y="9925"/>
                    <a:pt x="1775" y="8214"/>
                    <a:pt x="2108" y="6451"/>
                  </a:cubicBezTo>
                  <a:cubicBezTo>
                    <a:pt x="2521" y="4281"/>
                    <a:pt x="2576" y="1995"/>
                    <a:pt x="35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37"/>
            <p:cNvSpPr/>
            <p:nvPr/>
          </p:nvSpPr>
          <p:spPr>
            <a:xfrm>
              <a:off x="5979675" y="4815875"/>
              <a:ext cx="46625" cy="169850"/>
            </a:xfrm>
            <a:custGeom>
              <a:rect b="b" l="l" r="r" t="t"/>
              <a:pathLst>
                <a:path extrusionOk="0" h="6794" w="1865">
                  <a:moveTo>
                    <a:pt x="378" y="0"/>
                  </a:moveTo>
                  <a:lnTo>
                    <a:pt x="378" y="0"/>
                  </a:lnTo>
                  <a:cubicBezTo>
                    <a:pt x="0" y="2304"/>
                    <a:pt x="450" y="4737"/>
                    <a:pt x="1627" y="6754"/>
                  </a:cubicBezTo>
                  <a:lnTo>
                    <a:pt x="1746" y="6793"/>
                  </a:lnTo>
                  <a:cubicBezTo>
                    <a:pt x="1865" y="4450"/>
                    <a:pt x="1395" y="2115"/>
                    <a:pt x="3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37"/>
            <p:cNvSpPr/>
            <p:nvPr/>
          </p:nvSpPr>
          <p:spPr>
            <a:xfrm>
              <a:off x="6072900" y="4675250"/>
              <a:ext cx="13975" cy="309825"/>
            </a:xfrm>
            <a:custGeom>
              <a:rect b="b" l="l" r="r" t="t"/>
              <a:pathLst>
                <a:path extrusionOk="0" h="12393" w="559">
                  <a:moveTo>
                    <a:pt x="480" y="0"/>
                  </a:moveTo>
                  <a:cubicBezTo>
                    <a:pt x="465" y="0"/>
                    <a:pt x="450" y="9"/>
                    <a:pt x="444" y="27"/>
                  </a:cubicBezTo>
                  <a:cubicBezTo>
                    <a:pt x="330" y="412"/>
                    <a:pt x="275" y="827"/>
                    <a:pt x="222" y="1224"/>
                  </a:cubicBezTo>
                  <a:cubicBezTo>
                    <a:pt x="167" y="1622"/>
                    <a:pt x="119" y="2019"/>
                    <a:pt x="84" y="2417"/>
                  </a:cubicBezTo>
                  <a:cubicBezTo>
                    <a:pt x="18" y="3216"/>
                    <a:pt x="5" y="4018"/>
                    <a:pt x="2" y="4817"/>
                  </a:cubicBezTo>
                  <a:cubicBezTo>
                    <a:pt x="0" y="6445"/>
                    <a:pt x="57" y="8072"/>
                    <a:pt x="99" y="9699"/>
                  </a:cubicBezTo>
                  <a:cubicBezTo>
                    <a:pt x="110" y="10156"/>
                    <a:pt x="121" y="10613"/>
                    <a:pt x="132" y="11072"/>
                  </a:cubicBezTo>
                  <a:cubicBezTo>
                    <a:pt x="139" y="11309"/>
                    <a:pt x="143" y="11546"/>
                    <a:pt x="152" y="11786"/>
                  </a:cubicBezTo>
                  <a:cubicBezTo>
                    <a:pt x="156" y="11959"/>
                    <a:pt x="117" y="12216"/>
                    <a:pt x="251" y="12350"/>
                  </a:cubicBezTo>
                  <a:cubicBezTo>
                    <a:pt x="279" y="12378"/>
                    <a:pt x="316" y="12392"/>
                    <a:pt x="354" y="12392"/>
                  </a:cubicBezTo>
                  <a:cubicBezTo>
                    <a:pt x="378" y="12392"/>
                    <a:pt x="402" y="12386"/>
                    <a:pt x="424" y="12374"/>
                  </a:cubicBezTo>
                  <a:cubicBezTo>
                    <a:pt x="502" y="12324"/>
                    <a:pt x="559" y="12192"/>
                    <a:pt x="456" y="12139"/>
                  </a:cubicBezTo>
                  <a:lnTo>
                    <a:pt x="456" y="12139"/>
                  </a:lnTo>
                  <a:cubicBezTo>
                    <a:pt x="456" y="12135"/>
                    <a:pt x="456" y="12132"/>
                    <a:pt x="457" y="12128"/>
                  </a:cubicBezTo>
                  <a:cubicBezTo>
                    <a:pt x="444" y="12086"/>
                    <a:pt x="455" y="12016"/>
                    <a:pt x="453" y="11970"/>
                  </a:cubicBezTo>
                  <a:cubicBezTo>
                    <a:pt x="453" y="11882"/>
                    <a:pt x="450" y="11794"/>
                    <a:pt x="448" y="11707"/>
                  </a:cubicBezTo>
                  <a:cubicBezTo>
                    <a:pt x="444" y="11496"/>
                    <a:pt x="437" y="11283"/>
                    <a:pt x="431" y="11072"/>
                  </a:cubicBezTo>
                  <a:cubicBezTo>
                    <a:pt x="420" y="10668"/>
                    <a:pt x="409" y="10261"/>
                    <a:pt x="395" y="9857"/>
                  </a:cubicBezTo>
                  <a:cubicBezTo>
                    <a:pt x="374" y="9056"/>
                    <a:pt x="352" y="8256"/>
                    <a:pt x="330" y="7455"/>
                  </a:cubicBezTo>
                  <a:cubicBezTo>
                    <a:pt x="286" y="5869"/>
                    <a:pt x="272" y="4290"/>
                    <a:pt x="325" y="2704"/>
                  </a:cubicBezTo>
                  <a:cubicBezTo>
                    <a:pt x="341" y="2263"/>
                    <a:pt x="365" y="1822"/>
                    <a:pt x="395" y="1380"/>
                  </a:cubicBezTo>
                  <a:cubicBezTo>
                    <a:pt x="426" y="932"/>
                    <a:pt x="497" y="484"/>
                    <a:pt x="516" y="36"/>
                  </a:cubicBezTo>
                  <a:cubicBezTo>
                    <a:pt x="516" y="13"/>
                    <a:pt x="498" y="0"/>
                    <a:pt x="4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37"/>
            <p:cNvSpPr/>
            <p:nvPr/>
          </p:nvSpPr>
          <p:spPr>
            <a:xfrm>
              <a:off x="6046475" y="4682750"/>
              <a:ext cx="64175" cy="48100"/>
            </a:xfrm>
            <a:custGeom>
              <a:rect b="b" l="l" r="r" t="t"/>
              <a:pathLst>
                <a:path extrusionOk="0" h="1924" w="2567">
                  <a:moveTo>
                    <a:pt x="2461" y="0"/>
                  </a:moveTo>
                  <a:cubicBezTo>
                    <a:pt x="2430" y="0"/>
                    <a:pt x="2402" y="14"/>
                    <a:pt x="2388" y="46"/>
                  </a:cubicBezTo>
                  <a:cubicBezTo>
                    <a:pt x="2263" y="338"/>
                    <a:pt x="2179" y="634"/>
                    <a:pt x="2008" y="907"/>
                  </a:cubicBezTo>
                  <a:cubicBezTo>
                    <a:pt x="1835" y="1183"/>
                    <a:pt x="1613" y="1425"/>
                    <a:pt x="1354" y="1620"/>
                  </a:cubicBezTo>
                  <a:cubicBezTo>
                    <a:pt x="1255" y="1694"/>
                    <a:pt x="1127" y="1771"/>
                    <a:pt x="1002" y="1771"/>
                  </a:cubicBezTo>
                  <a:cubicBezTo>
                    <a:pt x="954" y="1771"/>
                    <a:pt x="907" y="1760"/>
                    <a:pt x="862" y="1732"/>
                  </a:cubicBezTo>
                  <a:cubicBezTo>
                    <a:pt x="708" y="1640"/>
                    <a:pt x="611" y="1416"/>
                    <a:pt x="526" y="1267"/>
                  </a:cubicBezTo>
                  <a:cubicBezTo>
                    <a:pt x="339" y="940"/>
                    <a:pt x="185" y="593"/>
                    <a:pt x="69" y="235"/>
                  </a:cubicBezTo>
                  <a:cubicBezTo>
                    <a:pt x="65" y="218"/>
                    <a:pt x="52" y="211"/>
                    <a:pt x="39" y="211"/>
                  </a:cubicBezTo>
                  <a:cubicBezTo>
                    <a:pt x="20" y="211"/>
                    <a:pt x="1" y="227"/>
                    <a:pt x="7" y="252"/>
                  </a:cubicBezTo>
                  <a:lnTo>
                    <a:pt x="7" y="254"/>
                  </a:lnTo>
                  <a:cubicBezTo>
                    <a:pt x="119" y="665"/>
                    <a:pt x="269" y="1074"/>
                    <a:pt x="477" y="1449"/>
                  </a:cubicBezTo>
                  <a:cubicBezTo>
                    <a:pt x="563" y="1605"/>
                    <a:pt x="653" y="1794"/>
                    <a:pt x="820" y="1880"/>
                  </a:cubicBezTo>
                  <a:cubicBezTo>
                    <a:pt x="881" y="1911"/>
                    <a:pt x="946" y="1924"/>
                    <a:pt x="1011" y="1924"/>
                  </a:cubicBezTo>
                  <a:cubicBezTo>
                    <a:pt x="1111" y="1924"/>
                    <a:pt x="1212" y="1894"/>
                    <a:pt x="1301" y="1851"/>
                  </a:cubicBezTo>
                  <a:cubicBezTo>
                    <a:pt x="1635" y="1697"/>
                    <a:pt x="1914" y="1401"/>
                    <a:pt x="2125" y="1109"/>
                  </a:cubicBezTo>
                  <a:cubicBezTo>
                    <a:pt x="2333" y="821"/>
                    <a:pt x="2540" y="454"/>
                    <a:pt x="2564" y="94"/>
                  </a:cubicBezTo>
                  <a:cubicBezTo>
                    <a:pt x="2566" y="39"/>
                    <a:pt x="2511" y="0"/>
                    <a:pt x="24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37"/>
            <p:cNvSpPr/>
            <p:nvPr/>
          </p:nvSpPr>
          <p:spPr>
            <a:xfrm>
              <a:off x="6062450" y="4673175"/>
              <a:ext cx="18600" cy="55125"/>
            </a:xfrm>
            <a:custGeom>
              <a:rect b="b" l="l" r="r" t="t"/>
              <a:pathLst>
                <a:path extrusionOk="0" h="2205" w="744">
                  <a:moveTo>
                    <a:pt x="83" y="0"/>
                  </a:moveTo>
                  <a:cubicBezTo>
                    <a:pt x="61" y="0"/>
                    <a:pt x="39" y="13"/>
                    <a:pt x="32" y="38"/>
                  </a:cubicBezTo>
                  <a:cubicBezTo>
                    <a:pt x="1" y="126"/>
                    <a:pt x="18" y="227"/>
                    <a:pt x="27" y="319"/>
                  </a:cubicBezTo>
                  <a:cubicBezTo>
                    <a:pt x="36" y="400"/>
                    <a:pt x="45" y="484"/>
                    <a:pt x="60" y="565"/>
                  </a:cubicBezTo>
                  <a:cubicBezTo>
                    <a:pt x="91" y="760"/>
                    <a:pt x="135" y="956"/>
                    <a:pt x="188" y="1145"/>
                  </a:cubicBezTo>
                  <a:cubicBezTo>
                    <a:pt x="236" y="1331"/>
                    <a:pt x="289" y="1518"/>
                    <a:pt x="352" y="1698"/>
                  </a:cubicBezTo>
                  <a:cubicBezTo>
                    <a:pt x="385" y="1788"/>
                    <a:pt x="423" y="1878"/>
                    <a:pt x="460" y="1968"/>
                  </a:cubicBezTo>
                  <a:cubicBezTo>
                    <a:pt x="495" y="2056"/>
                    <a:pt x="524" y="2135"/>
                    <a:pt x="600" y="2192"/>
                  </a:cubicBezTo>
                  <a:cubicBezTo>
                    <a:pt x="612" y="2201"/>
                    <a:pt x="626" y="2205"/>
                    <a:pt x="641" y="2205"/>
                  </a:cubicBezTo>
                  <a:cubicBezTo>
                    <a:pt x="680" y="2205"/>
                    <a:pt x="724" y="2177"/>
                    <a:pt x="730" y="2137"/>
                  </a:cubicBezTo>
                  <a:cubicBezTo>
                    <a:pt x="743" y="2045"/>
                    <a:pt x="710" y="1971"/>
                    <a:pt x="675" y="1887"/>
                  </a:cubicBezTo>
                  <a:cubicBezTo>
                    <a:pt x="638" y="1799"/>
                    <a:pt x="603" y="1707"/>
                    <a:pt x="565" y="1619"/>
                  </a:cubicBezTo>
                  <a:cubicBezTo>
                    <a:pt x="495" y="1452"/>
                    <a:pt x="420" y="1288"/>
                    <a:pt x="359" y="1116"/>
                  </a:cubicBezTo>
                  <a:cubicBezTo>
                    <a:pt x="297" y="949"/>
                    <a:pt x="249" y="776"/>
                    <a:pt x="212" y="602"/>
                  </a:cubicBezTo>
                  <a:cubicBezTo>
                    <a:pt x="194" y="508"/>
                    <a:pt x="179" y="413"/>
                    <a:pt x="170" y="319"/>
                  </a:cubicBezTo>
                  <a:cubicBezTo>
                    <a:pt x="159" y="225"/>
                    <a:pt x="168" y="126"/>
                    <a:pt x="135" y="38"/>
                  </a:cubicBezTo>
                  <a:cubicBezTo>
                    <a:pt x="127" y="13"/>
                    <a:pt x="105" y="0"/>
                    <a:pt x="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37"/>
            <p:cNvSpPr/>
            <p:nvPr/>
          </p:nvSpPr>
          <p:spPr>
            <a:xfrm>
              <a:off x="6038200" y="4683400"/>
              <a:ext cx="12525" cy="12475"/>
            </a:xfrm>
            <a:custGeom>
              <a:rect b="b" l="l" r="r" t="t"/>
              <a:pathLst>
                <a:path extrusionOk="0" h="499" w="501">
                  <a:moveTo>
                    <a:pt x="251" y="0"/>
                  </a:moveTo>
                  <a:cubicBezTo>
                    <a:pt x="114" y="2"/>
                    <a:pt x="5" y="112"/>
                    <a:pt x="0" y="250"/>
                  </a:cubicBezTo>
                  <a:lnTo>
                    <a:pt x="9" y="316"/>
                  </a:lnTo>
                  <a:cubicBezTo>
                    <a:pt x="20" y="358"/>
                    <a:pt x="42" y="395"/>
                    <a:pt x="73" y="426"/>
                  </a:cubicBezTo>
                  <a:lnTo>
                    <a:pt x="123" y="466"/>
                  </a:lnTo>
                  <a:cubicBezTo>
                    <a:pt x="163" y="488"/>
                    <a:pt x="207" y="499"/>
                    <a:pt x="251" y="499"/>
                  </a:cubicBezTo>
                  <a:cubicBezTo>
                    <a:pt x="254" y="499"/>
                    <a:pt x="257" y="499"/>
                    <a:pt x="261" y="499"/>
                  </a:cubicBezTo>
                  <a:cubicBezTo>
                    <a:pt x="290" y="499"/>
                    <a:pt x="320" y="490"/>
                    <a:pt x="347" y="477"/>
                  </a:cubicBezTo>
                  <a:cubicBezTo>
                    <a:pt x="378" y="468"/>
                    <a:pt x="404" y="450"/>
                    <a:pt x="426" y="426"/>
                  </a:cubicBezTo>
                  <a:cubicBezTo>
                    <a:pt x="472" y="378"/>
                    <a:pt x="499" y="314"/>
                    <a:pt x="501" y="248"/>
                  </a:cubicBezTo>
                  <a:lnTo>
                    <a:pt x="492" y="182"/>
                  </a:lnTo>
                  <a:cubicBezTo>
                    <a:pt x="479" y="141"/>
                    <a:pt x="457" y="103"/>
                    <a:pt x="426" y="73"/>
                  </a:cubicBezTo>
                  <a:lnTo>
                    <a:pt x="376" y="33"/>
                  </a:lnTo>
                  <a:cubicBezTo>
                    <a:pt x="338" y="11"/>
                    <a:pt x="294" y="0"/>
                    <a:pt x="2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37"/>
            <p:cNvSpPr/>
            <p:nvPr/>
          </p:nvSpPr>
          <p:spPr>
            <a:xfrm>
              <a:off x="6056850" y="4666675"/>
              <a:ext cx="14300" cy="13550"/>
            </a:xfrm>
            <a:custGeom>
              <a:rect b="b" l="l" r="r" t="t"/>
              <a:pathLst>
                <a:path extrusionOk="0" h="542" w="572">
                  <a:moveTo>
                    <a:pt x="264" y="0"/>
                  </a:moveTo>
                  <a:cubicBezTo>
                    <a:pt x="243" y="0"/>
                    <a:pt x="222" y="4"/>
                    <a:pt x="203" y="10"/>
                  </a:cubicBezTo>
                  <a:lnTo>
                    <a:pt x="137" y="37"/>
                  </a:lnTo>
                  <a:cubicBezTo>
                    <a:pt x="106" y="54"/>
                    <a:pt x="80" y="78"/>
                    <a:pt x="62" y="107"/>
                  </a:cubicBezTo>
                  <a:cubicBezTo>
                    <a:pt x="38" y="133"/>
                    <a:pt x="21" y="164"/>
                    <a:pt x="14" y="199"/>
                  </a:cubicBezTo>
                  <a:cubicBezTo>
                    <a:pt x="3" y="234"/>
                    <a:pt x="1" y="272"/>
                    <a:pt x="7" y="307"/>
                  </a:cubicBezTo>
                  <a:cubicBezTo>
                    <a:pt x="10" y="342"/>
                    <a:pt x="21" y="377"/>
                    <a:pt x="40" y="408"/>
                  </a:cubicBezTo>
                  <a:lnTo>
                    <a:pt x="82" y="463"/>
                  </a:lnTo>
                  <a:cubicBezTo>
                    <a:pt x="135" y="511"/>
                    <a:pt x="203" y="537"/>
                    <a:pt x="275" y="542"/>
                  </a:cubicBezTo>
                  <a:lnTo>
                    <a:pt x="348" y="531"/>
                  </a:lnTo>
                  <a:cubicBezTo>
                    <a:pt x="392" y="520"/>
                    <a:pt x="434" y="496"/>
                    <a:pt x="466" y="463"/>
                  </a:cubicBezTo>
                  <a:lnTo>
                    <a:pt x="508" y="408"/>
                  </a:lnTo>
                  <a:cubicBezTo>
                    <a:pt x="524" y="380"/>
                    <a:pt x="535" y="350"/>
                    <a:pt x="541" y="319"/>
                  </a:cubicBezTo>
                  <a:lnTo>
                    <a:pt x="541" y="319"/>
                  </a:lnTo>
                  <a:cubicBezTo>
                    <a:pt x="572" y="224"/>
                    <a:pt x="534" y="116"/>
                    <a:pt x="447" y="63"/>
                  </a:cubicBezTo>
                  <a:lnTo>
                    <a:pt x="447" y="63"/>
                  </a:lnTo>
                  <a:cubicBezTo>
                    <a:pt x="436" y="53"/>
                    <a:pt x="423" y="44"/>
                    <a:pt x="409" y="37"/>
                  </a:cubicBezTo>
                  <a:cubicBezTo>
                    <a:pt x="381" y="17"/>
                    <a:pt x="346" y="6"/>
                    <a:pt x="311" y="6"/>
                  </a:cubicBezTo>
                  <a:cubicBezTo>
                    <a:pt x="295" y="2"/>
                    <a:pt x="279" y="0"/>
                    <a:pt x="2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37"/>
            <p:cNvSpPr/>
            <p:nvPr/>
          </p:nvSpPr>
          <p:spPr>
            <a:xfrm>
              <a:off x="6078100" y="4666375"/>
              <a:ext cx="14475" cy="14475"/>
            </a:xfrm>
            <a:custGeom>
              <a:rect b="b" l="l" r="r" t="t"/>
              <a:pathLst>
                <a:path extrusionOk="0" h="579" w="579">
                  <a:moveTo>
                    <a:pt x="289" y="0"/>
                  </a:moveTo>
                  <a:cubicBezTo>
                    <a:pt x="251" y="0"/>
                    <a:pt x="214" y="9"/>
                    <a:pt x="179" y="27"/>
                  </a:cubicBezTo>
                  <a:cubicBezTo>
                    <a:pt x="73" y="73"/>
                    <a:pt x="5" y="176"/>
                    <a:pt x="1" y="290"/>
                  </a:cubicBezTo>
                  <a:lnTo>
                    <a:pt x="12" y="367"/>
                  </a:lnTo>
                  <a:cubicBezTo>
                    <a:pt x="25" y="415"/>
                    <a:pt x="51" y="459"/>
                    <a:pt x="86" y="494"/>
                  </a:cubicBezTo>
                  <a:lnTo>
                    <a:pt x="146" y="540"/>
                  </a:lnTo>
                  <a:cubicBezTo>
                    <a:pt x="190" y="565"/>
                    <a:pt x="240" y="578"/>
                    <a:pt x="291" y="578"/>
                  </a:cubicBezTo>
                  <a:cubicBezTo>
                    <a:pt x="294" y="578"/>
                    <a:pt x="298" y="578"/>
                    <a:pt x="302" y="578"/>
                  </a:cubicBezTo>
                  <a:cubicBezTo>
                    <a:pt x="336" y="578"/>
                    <a:pt x="371" y="569"/>
                    <a:pt x="401" y="554"/>
                  </a:cubicBezTo>
                  <a:cubicBezTo>
                    <a:pt x="506" y="508"/>
                    <a:pt x="576" y="404"/>
                    <a:pt x="578" y="290"/>
                  </a:cubicBezTo>
                  <a:lnTo>
                    <a:pt x="567" y="213"/>
                  </a:lnTo>
                  <a:cubicBezTo>
                    <a:pt x="554" y="165"/>
                    <a:pt x="528" y="121"/>
                    <a:pt x="493" y="86"/>
                  </a:cubicBezTo>
                  <a:lnTo>
                    <a:pt x="436" y="40"/>
                  </a:lnTo>
                  <a:cubicBezTo>
                    <a:pt x="390" y="16"/>
                    <a:pt x="341" y="0"/>
                    <a:pt x="2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37"/>
            <p:cNvSpPr/>
            <p:nvPr/>
          </p:nvSpPr>
          <p:spPr>
            <a:xfrm>
              <a:off x="6101825" y="4675875"/>
              <a:ext cx="15125" cy="15075"/>
            </a:xfrm>
            <a:custGeom>
              <a:rect b="b" l="l" r="r" t="t"/>
              <a:pathLst>
                <a:path extrusionOk="0" h="603" w="605">
                  <a:moveTo>
                    <a:pt x="301" y="0"/>
                  </a:moveTo>
                  <a:cubicBezTo>
                    <a:pt x="137" y="2"/>
                    <a:pt x="5" y="136"/>
                    <a:pt x="1" y="301"/>
                  </a:cubicBezTo>
                  <a:lnTo>
                    <a:pt x="12" y="382"/>
                  </a:lnTo>
                  <a:cubicBezTo>
                    <a:pt x="25" y="433"/>
                    <a:pt x="51" y="477"/>
                    <a:pt x="88" y="514"/>
                  </a:cubicBezTo>
                  <a:lnTo>
                    <a:pt x="150" y="562"/>
                  </a:lnTo>
                  <a:cubicBezTo>
                    <a:pt x="196" y="589"/>
                    <a:pt x="249" y="602"/>
                    <a:pt x="301" y="602"/>
                  </a:cubicBezTo>
                  <a:cubicBezTo>
                    <a:pt x="305" y="602"/>
                    <a:pt x="309" y="602"/>
                    <a:pt x="313" y="602"/>
                  </a:cubicBezTo>
                  <a:cubicBezTo>
                    <a:pt x="349" y="602"/>
                    <a:pt x="384" y="593"/>
                    <a:pt x="418" y="576"/>
                  </a:cubicBezTo>
                  <a:cubicBezTo>
                    <a:pt x="490" y="549"/>
                    <a:pt x="550" y="490"/>
                    <a:pt x="576" y="417"/>
                  </a:cubicBezTo>
                  <a:cubicBezTo>
                    <a:pt x="596" y="380"/>
                    <a:pt x="604" y="341"/>
                    <a:pt x="604" y="301"/>
                  </a:cubicBezTo>
                  <a:lnTo>
                    <a:pt x="594" y="220"/>
                  </a:lnTo>
                  <a:cubicBezTo>
                    <a:pt x="578" y="169"/>
                    <a:pt x="552" y="125"/>
                    <a:pt x="514" y="88"/>
                  </a:cubicBezTo>
                  <a:lnTo>
                    <a:pt x="455" y="40"/>
                  </a:lnTo>
                  <a:cubicBezTo>
                    <a:pt x="409" y="13"/>
                    <a:pt x="356" y="0"/>
                    <a:pt x="3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37"/>
            <p:cNvSpPr/>
            <p:nvPr/>
          </p:nvSpPr>
          <p:spPr>
            <a:xfrm>
              <a:off x="6072975" y="4695800"/>
              <a:ext cx="72525" cy="33000"/>
            </a:xfrm>
            <a:custGeom>
              <a:rect b="b" l="l" r="r" t="t"/>
              <a:pathLst>
                <a:path extrusionOk="0" h="1320" w="2901">
                  <a:moveTo>
                    <a:pt x="2811" y="1"/>
                  </a:moveTo>
                  <a:cubicBezTo>
                    <a:pt x="2794" y="1"/>
                    <a:pt x="2777" y="7"/>
                    <a:pt x="2762" y="22"/>
                  </a:cubicBezTo>
                  <a:cubicBezTo>
                    <a:pt x="2615" y="178"/>
                    <a:pt x="2512" y="350"/>
                    <a:pt x="2329" y="475"/>
                  </a:cubicBezTo>
                  <a:cubicBezTo>
                    <a:pt x="2143" y="604"/>
                    <a:pt x="1932" y="699"/>
                    <a:pt x="1726" y="795"/>
                  </a:cubicBezTo>
                  <a:cubicBezTo>
                    <a:pt x="1323" y="981"/>
                    <a:pt x="871" y="1159"/>
                    <a:pt x="417" y="1159"/>
                  </a:cubicBezTo>
                  <a:cubicBezTo>
                    <a:pt x="306" y="1159"/>
                    <a:pt x="195" y="1148"/>
                    <a:pt x="85" y="1125"/>
                  </a:cubicBezTo>
                  <a:cubicBezTo>
                    <a:pt x="80" y="1123"/>
                    <a:pt x="75" y="1123"/>
                    <a:pt x="70" y="1123"/>
                  </a:cubicBezTo>
                  <a:cubicBezTo>
                    <a:pt x="18" y="1123"/>
                    <a:pt x="0" y="1203"/>
                    <a:pt x="59" y="1221"/>
                  </a:cubicBezTo>
                  <a:lnTo>
                    <a:pt x="56" y="1221"/>
                  </a:lnTo>
                  <a:cubicBezTo>
                    <a:pt x="234" y="1290"/>
                    <a:pt x="413" y="1319"/>
                    <a:pt x="590" y="1319"/>
                  </a:cubicBezTo>
                  <a:cubicBezTo>
                    <a:pt x="1007" y="1319"/>
                    <a:pt x="1421" y="1161"/>
                    <a:pt x="1813" y="993"/>
                  </a:cubicBezTo>
                  <a:cubicBezTo>
                    <a:pt x="2053" y="890"/>
                    <a:pt x="2299" y="787"/>
                    <a:pt x="2512" y="635"/>
                  </a:cubicBezTo>
                  <a:cubicBezTo>
                    <a:pt x="2692" y="505"/>
                    <a:pt x="2901" y="317"/>
                    <a:pt x="2890" y="75"/>
                  </a:cubicBezTo>
                  <a:cubicBezTo>
                    <a:pt x="2888" y="33"/>
                    <a:pt x="2850" y="1"/>
                    <a:pt x="28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37"/>
            <p:cNvSpPr/>
            <p:nvPr/>
          </p:nvSpPr>
          <p:spPr>
            <a:xfrm>
              <a:off x="6134175" y="4689975"/>
              <a:ext cx="19675" cy="15300"/>
            </a:xfrm>
            <a:custGeom>
              <a:rect b="b" l="l" r="r" t="t"/>
              <a:pathLst>
                <a:path extrusionOk="0" h="612" w="787">
                  <a:moveTo>
                    <a:pt x="393" y="1"/>
                  </a:moveTo>
                  <a:cubicBezTo>
                    <a:pt x="0" y="1"/>
                    <a:pt x="0" y="611"/>
                    <a:pt x="393" y="611"/>
                  </a:cubicBezTo>
                  <a:cubicBezTo>
                    <a:pt x="786" y="611"/>
                    <a:pt x="786" y="1"/>
                    <a:pt x="3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29" name="Google Shape;729;p37"/>
          <p:cNvGrpSpPr/>
          <p:nvPr/>
        </p:nvGrpSpPr>
        <p:grpSpPr>
          <a:xfrm>
            <a:off x="5091136" y="441581"/>
            <a:ext cx="3632507" cy="1737206"/>
            <a:chOff x="4853324" y="1970456"/>
            <a:chExt cx="3632507" cy="1737206"/>
          </a:xfrm>
        </p:grpSpPr>
        <p:grpSp>
          <p:nvGrpSpPr>
            <p:cNvPr id="730" name="Google Shape;730;p37"/>
            <p:cNvGrpSpPr/>
            <p:nvPr/>
          </p:nvGrpSpPr>
          <p:grpSpPr>
            <a:xfrm>
              <a:off x="4930201" y="2652034"/>
              <a:ext cx="3555630" cy="1055627"/>
              <a:chOff x="237525" y="3906700"/>
              <a:chExt cx="900000" cy="267200"/>
            </a:xfrm>
          </p:grpSpPr>
          <p:sp>
            <p:nvSpPr>
              <p:cNvPr id="731" name="Google Shape;731;p37"/>
              <p:cNvSpPr/>
              <p:nvPr/>
            </p:nvSpPr>
            <p:spPr>
              <a:xfrm>
                <a:off x="237525" y="3906700"/>
                <a:ext cx="900000" cy="267200"/>
              </a:xfrm>
              <a:custGeom>
                <a:rect b="b" l="l" r="r" t="t"/>
                <a:pathLst>
                  <a:path extrusionOk="0" h="10688" w="36000">
                    <a:moveTo>
                      <a:pt x="17259" y="1"/>
                    </a:moveTo>
                    <a:cubicBezTo>
                      <a:pt x="17174" y="1"/>
                      <a:pt x="17088" y="5"/>
                      <a:pt x="17003" y="14"/>
                    </a:cubicBezTo>
                    <a:cubicBezTo>
                      <a:pt x="16500" y="69"/>
                      <a:pt x="16034" y="297"/>
                      <a:pt x="15577" y="519"/>
                    </a:cubicBezTo>
                    <a:cubicBezTo>
                      <a:pt x="10548" y="2970"/>
                      <a:pt x="5341" y="5037"/>
                      <a:pt x="0" y="6701"/>
                    </a:cubicBezTo>
                    <a:cubicBezTo>
                      <a:pt x="2660" y="7360"/>
                      <a:pt x="5326" y="8019"/>
                      <a:pt x="8042" y="8364"/>
                    </a:cubicBezTo>
                    <a:cubicBezTo>
                      <a:pt x="10777" y="8711"/>
                      <a:pt x="13575" y="8544"/>
                      <a:pt x="16278" y="9078"/>
                    </a:cubicBezTo>
                    <a:cubicBezTo>
                      <a:pt x="17440" y="9308"/>
                      <a:pt x="23389" y="10687"/>
                      <a:pt x="23389" y="10687"/>
                    </a:cubicBezTo>
                    <a:cubicBezTo>
                      <a:pt x="25807" y="9996"/>
                      <a:pt x="27970" y="8632"/>
                      <a:pt x="30096" y="7288"/>
                    </a:cubicBezTo>
                    <a:lnTo>
                      <a:pt x="36000" y="3552"/>
                    </a:lnTo>
                    <a:lnTo>
                      <a:pt x="18279" y="131"/>
                    </a:lnTo>
                    <a:cubicBezTo>
                      <a:pt x="17942" y="66"/>
                      <a:pt x="17600" y="1"/>
                      <a:pt x="17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2" name="Google Shape;732;p37"/>
              <p:cNvSpPr/>
              <p:nvPr/>
            </p:nvSpPr>
            <p:spPr>
              <a:xfrm>
                <a:off x="334575" y="4069550"/>
                <a:ext cx="217575" cy="50050"/>
              </a:xfrm>
              <a:custGeom>
                <a:rect b="b" l="l" r="r" t="t"/>
                <a:pathLst>
                  <a:path extrusionOk="0" h="2002" w="8703">
                    <a:moveTo>
                      <a:pt x="3069" y="1"/>
                    </a:moveTo>
                    <a:cubicBezTo>
                      <a:pt x="2054" y="394"/>
                      <a:pt x="1033" y="769"/>
                      <a:pt x="1" y="1110"/>
                    </a:cubicBezTo>
                    <a:cubicBezTo>
                      <a:pt x="1378" y="1413"/>
                      <a:pt x="2761" y="1672"/>
                      <a:pt x="4160" y="1850"/>
                    </a:cubicBezTo>
                    <a:cubicBezTo>
                      <a:pt x="4687" y="1916"/>
                      <a:pt x="5217" y="1964"/>
                      <a:pt x="5748" y="2001"/>
                    </a:cubicBezTo>
                    <a:cubicBezTo>
                      <a:pt x="6469" y="1685"/>
                      <a:pt x="7198" y="1389"/>
                      <a:pt x="7920" y="1073"/>
                    </a:cubicBezTo>
                    <a:cubicBezTo>
                      <a:pt x="8182" y="956"/>
                      <a:pt x="8443" y="835"/>
                      <a:pt x="8702" y="712"/>
                    </a:cubicBezTo>
                    <a:lnTo>
                      <a:pt x="8667" y="710"/>
                    </a:lnTo>
                    <a:cubicBezTo>
                      <a:pt x="6941" y="607"/>
                      <a:pt x="5184" y="506"/>
                      <a:pt x="3495" y="106"/>
                    </a:cubicBezTo>
                    <a:cubicBezTo>
                      <a:pt x="3352" y="73"/>
                      <a:pt x="3212" y="36"/>
                      <a:pt x="306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3" name="Google Shape;733;p37"/>
              <p:cNvSpPr/>
              <p:nvPr/>
            </p:nvSpPr>
            <p:spPr>
              <a:xfrm>
                <a:off x="636325" y="4101450"/>
                <a:ext cx="149600" cy="51250"/>
              </a:xfrm>
              <a:custGeom>
                <a:rect b="b" l="l" r="r" t="t"/>
                <a:pathLst>
                  <a:path extrusionOk="0" h="2050" w="5984">
                    <a:moveTo>
                      <a:pt x="2230" y="1"/>
                    </a:moveTo>
                    <a:cubicBezTo>
                      <a:pt x="1514" y="460"/>
                      <a:pt x="770" y="870"/>
                      <a:pt x="1" y="1228"/>
                    </a:cubicBezTo>
                    <a:cubicBezTo>
                      <a:pt x="109" y="1248"/>
                      <a:pt x="216" y="1266"/>
                      <a:pt x="324" y="1288"/>
                    </a:cubicBezTo>
                    <a:cubicBezTo>
                      <a:pt x="838" y="1389"/>
                      <a:pt x="2289" y="1716"/>
                      <a:pt x="3748" y="2050"/>
                    </a:cubicBezTo>
                    <a:cubicBezTo>
                      <a:pt x="4470" y="1685"/>
                      <a:pt x="5188" y="1314"/>
                      <a:pt x="5900" y="928"/>
                    </a:cubicBezTo>
                    <a:lnTo>
                      <a:pt x="5983" y="881"/>
                    </a:lnTo>
                    <a:cubicBezTo>
                      <a:pt x="4740" y="552"/>
                      <a:pt x="3495" y="229"/>
                      <a:pt x="223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4" name="Google Shape;734;p37"/>
              <p:cNvSpPr/>
              <p:nvPr/>
            </p:nvSpPr>
            <p:spPr>
              <a:xfrm>
                <a:off x="941100" y="4002800"/>
                <a:ext cx="149200" cy="63875"/>
              </a:xfrm>
              <a:custGeom>
                <a:rect b="b" l="l" r="r" t="t"/>
                <a:pathLst>
                  <a:path extrusionOk="0" h="2555" w="5968">
                    <a:moveTo>
                      <a:pt x="2373" y="0"/>
                    </a:moveTo>
                    <a:cubicBezTo>
                      <a:pt x="1591" y="525"/>
                      <a:pt x="800" y="1035"/>
                      <a:pt x="1" y="1527"/>
                    </a:cubicBezTo>
                    <a:cubicBezTo>
                      <a:pt x="1123" y="1856"/>
                      <a:pt x="2239" y="2214"/>
                      <a:pt x="3357" y="2554"/>
                    </a:cubicBezTo>
                    <a:lnTo>
                      <a:pt x="5968" y="903"/>
                    </a:lnTo>
                    <a:cubicBezTo>
                      <a:pt x="5597" y="806"/>
                      <a:pt x="5228" y="710"/>
                      <a:pt x="4857" y="613"/>
                    </a:cubicBezTo>
                    <a:cubicBezTo>
                      <a:pt x="4031" y="400"/>
                      <a:pt x="3203" y="196"/>
                      <a:pt x="237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5" name="Google Shape;735;p37"/>
              <p:cNvSpPr/>
              <p:nvPr/>
            </p:nvSpPr>
            <p:spPr>
              <a:xfrm>
                <a:off x="730600" y="3964250"/>
                <a:ext cx="132450" cy="46025"/>
              </a:xfrm>
              <a:custGeom>
                <a:rect b="b" l="l" r="r" t="t"/>
                <a:pathLst>
                  <a:path extrusionOk="0" h="1841" w="5298">
                    <a:moveTo>
                      <a:pt x="2533" y="1"/>
                    </a:moveTo>
                    <a:cubicBezTo>
                      <a:pt x="1690" y="466"/>
                      <a:pt x="846" y="927"/>
                      <a:pt x="1" y="1386"/>
                    </a:cubicBezTo>
                    <a:cubicBezTo>
                      <a:pt x="1037" y="1522"/>
                      <a:pt x="2074" y="1670"/>
                      <a:pt x="3102" y="1841"/>
                    </a:cubicBezTo>
                    <a:cubicBezTo>
                      <a:pt x="3816" y="1338"/>
                      <a:pt x="4547" y="864"/>
                      <a:pt x="5298" y="420"/>
                    </a:cubicBezTo>
                    <a:cubicBezTo>
                      <a:pt x="4659" y="312"/>
                      <a:pt x="4018" y="209"/>
                      <a:pt x="3376" y="117"/>
                    </a:cubicBezTo>
                    <a:cubicBezTo>
                      <a:pt x="3095" y="77"/>
                      <a:pt x="2814" y="38"/>
                      <a:pt x="253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6" name="Google Shape;736;p37"/>
              <p:cNvSpPr/>
              <p:nvPr/>
            </p:nvSpPr>
            <p:spPr>
              <a:xfrm>
                <a:off x="522900" y="3930150"/>
                <a:ext cx="163375" cy="51925"/>
              </a:xfrm>
              <a:custGeom>
                <a:rect b="b" l="l" r="r" t="t"/>
                <a:pathLst>
                  <a:path extrusionOk="0" h="2077" w="6535">
                    <a:moveTo>
                      <a:pt x="3288" y="1"/>
                    </a:moveTo>
                    <a:cubicBezTo>
                      <a:pt x="2201" y="519"/>
                      <a:pt x="1105" y="1018"/>
                      <a:pt x="1" y="1499"/>
                    </a:cubicBezTo>
                    <a:cubicBezTo>
                      <a:pt x="141" y="1523"/>
                      <a:pt x="275" y="1547"/>
                      <a:pt x="400" y="1564"/>
                    </a:cubicBezTo>
                    <a:cubicBezTo>
                      <a:pt x="1433" y="1703"/>
                      <a:pt x="2452" y="1909"/>
                      <a:pt x="3479" y="2076"/>
                    </a:cubicBezTo>
                    <a:cubicBezTo>
                      <a:pt x="4507" y="1641"/>
                      <a:pt x="5528" y="1191"/>
                      <a:pt x="6534" y="710"/>
                    </a:cubicBezTo>
                    <a:cubicBezTo>
                      <a:pt x="5449" y="499"/>
                      <a:pt x="4380" y="183"/>
                      <a:pt x="328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7" name="Google Shape;737;p37"/>
              <p:cNvSpPr/>
              <p:nvPr/>
            </p:nvSpPr>
            <p:spPr>
              <a:xfrm>
                <a:off x="525475" y="3987650"/>
                <a:ext cx="186325" cy="50525"/>
              </a:xfrm>
              <a:custGeom>
                <a:rect b="b" l="l" r="r" t="t"/>
                <a:pathLst>
                  <a:path extrusionOk="0" h="2021" w="7453">
                    <a:moveTo>
                      <a:pt x="3444" y="0"/>
                    </a:moveTo>
                    <a:cubicBezTo>
                      <a:pt x="2300" y="485"/>
                      <a:pt x="1149" y="955"/>
                      <a:pt x="1" y="1425"/>
                    </a:cubicBezTo>
                    <a:cubicBezTo>
                      <a:pt x="1619" y="1597"/>
                      <a:pt x="3240" y="1761"/>
                      <a:pt x="4848" y="2021"/>
                    </a:cubicBezTo>
                    <a:cubicBezTo>
                      <a:pt x="5715" y="1553"/>
                      <a:pt x="6585" y="1094"/>
                      <a:pt x="7452" y="624"/>
                    </a:cubicBezTo>
                    <a:cubicBezTo>
                      <a:pt x="6113" y="433"/>
                      <a:pt x="4775" y="233"/>
                      <a:pt x="34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8" name="Google Shape;738;p37"/>
              <p:cNvSpPr/>
              <p:nvPr/>
            </p:nvSpPr>
            <p:spPr>
              <a:xfrm>
                <a:off x="655050" y="4004450"/>
                <a:ext cx="145300" cy="54600"/>
              </a:xfrm>
              <a:custGeom>
                <a:rect b="b" l="l" r="r" t="t"/>
                <a:pathLst>
                  <a:path extrusionOk="0" h="2184" w="5812">
                    <a:moveTo>
                      <a:pt x="2614" y="0"/>
                    </a:moveTo>
                    <a:cubicBezTo>
                      <a:pt x="1745" y="472"/>
                      <a:pt x="873" y="940"/>
                      <a:pt x="1" y="1406"/>
                    </a:cubicBezTo>
                    <a:cubicBezTo>
                      <a:pt x="1182" y="1608"/>
                      <a:pt x="2351" y="1878"/>
                      <a:pt x="3510" y="2183"/>
                    </a:cubicBezTo>
                    <a:cubicBezTo>
                      <a:pt x="4119" y="1724"/>
                      <a:pt x="4723" y="1261"/>
                      <a:pt x="5331" y="806"/>
                    </a:cubicBezTo>
                    <a:cubicBezTo>
                      <a:pt x="5489" y="688"/>
                      <a:pt x="5652" y="573"/>
                      <a:pt x="5812" y="457"/>
                    </a:cubicBezTo>
                    <a:cubicBezTo>
                      <a:pt x="5043" y="338"/>
                      <a:pt x="4272" y="233"/>
                      <a:pt x="3499" y="125"/>
                    </a:cubicBezTo>
                    <a:lnTo>
                      <a:pt x="261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9" name="Google Shape;739;p37"/>
              <p:cNvSpPr/>
              <p:nvPr/>
            </p:nvSpPr>
            <p:spPr>
              <a:xfrm>
                <a:off x="750150" y="4017450"/>
                <a:ext cx="174900" cy="72225"/>
              </a:xfrm>
              <a:custGeom>
                <a:rect b="b" l="l" r="r" t="t"/>
                <a:pathLst>
                  <a:path extrusionOk="0" h="2889" w="6996">
                    <a:moveTo>
                      <a:pt x="2414" y="1"/>
                    </a:moveTo>
                    <a:cubicBezTo>
                      <a:pt x="1602" y="565"/>
                      <a:pt x="802" y="1149"/>
                      <a:pt x="1" y="1742"/>
                    </a:cubicBezTo>
                    <a:cubicBezTo>
                      <a:pt x="317" y="1826"/>
                      <a:pt x="631" y="1913"/>
                      <a:pt x="945" y="2001"/>
                    </a:cubicBezTo>
                    <a:cubicBezTo>
                      <a:pt x="1922" y="2278"/>
                      <a:pt x="2889" y="2586"/>
                      <a:pt x="3857" y="2889"/>
                    </a:cubicBezTo>
                    <a:cubicBezTo>
                      <a:pt x="4913" y="2285"/>
                      <a:pt x="5961" y="1663"/>
                      <a:pt x="6995" y="1022"/>
                    </a:cubicBezTo>
                    <a:cubicBezTo>
                      <a:pt x="6299" y="829"/>
                      <a:pt x="5599" y="644"/>
                      <a:pt x="4894" y="479"/>
                    </a:cubicBezTo>
                    <a:cubicBezTo>
                      <a:pt x="4070" y="288"/>
                      <a:pt x="3244" y="135"/>
                      <a:pt x="241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0" name="Google Shape;740;p37"/>
              <p:cNvSpPr/>
              <p:nvPr/>
            </p:nvSpPr>
            <p:spPr>
              <a:xfrm>
                <a:off x="703000" y="3921875"/>
                <a:ext cx="128925" cy="37525"/>
              </a:xfrm>
              <a:custGeom>
                <a:rect b="b" l="l" r="r" t="t"/>
                <a:pathLst>
                  <a:path extrusionOk="0" h="1501" w="5157">
                    <a:moveTo>
                      <a:pt x="2115" y="0"/>
                    </a:moveTo>
                    <a:cubicBezTo>
                      <a:pt x="1403" y="305"/>
                      <a:pt x="707" y="650"/>
                      <a:pt x="0" y="991"/>
                    </a:cubicBezTo>
                    <a:cubicBezTo>
                      <a:pt x="1166" y="1173"/>
                      <a:pt x="2335" y="1335"/>
                      <a:pt x="3501" y="1500"/>
                    </a:cubicBezTo>
                    <a:cubicBezTo>
                      <a:pt x="3832" y="1313"/>
                      <a:pt x="4166" y="1129"/>
                      <a:pt x="4502" y="947"/>
                    </a:cubicBezTo>
                    <a:cubicBezTo>
                      <a:pt x="4720" y="828"/>
                      <a:pt x="4937" y="707"/>
                      <a:pt x="5157" y="584"/>
                    </a:cubicBezTo>
                    <a:lnTo>
                      <a:pt x="211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1" name="Google Shape;741;p37"/>
              <p:cNvSpPr/>
              <p:nvPr/>
            </p:nvSpPr>
            <p:spPr>
              <a:xfrm>
                <a:off x="880650" y="3953150"/>
                <a:ext cx="147575" cy="43300"/>
              </a:xfrm>
              <a:custGeom>
                <a:rect b="b" l="l" r="r" t="t"/>
                <a:pathLst>
                  <a:path extrusionOk="0" h="1732" w="5903">
                    <a:moveTo>
                      <a:pt x="1505" y="1"/>
                    </a:moveTo>
                    <a:cubicBezTo>
                      <a:pt x="1147" y="174"/>
                      <a:pt x="792" y="352"/>
                      <a:pt x="440" y="543"/>
                    </a:cubicBezTo>
                    <a:cubicBezTo>
                      <a:pt x="293" y="622"/>
                      <a:pt x="148" y="708"/>
                      <a:pt x="1" y="789"/>
                    </a:cubicBezTo>
                    <a:cubicBezTo>
                      <a:pt x="980" y="952"/>
                      <a:pt x="1958" y="1130"/>
                      <a:pt x="2931" y="1341"/>
                    </a:cubicBezTo>
                    <a:cubicBezTo>
                      <a:pt x="3504" y="1464"/>
                      <a:pt x="4075" y="1595"/>
                      <a:pt x="4644" y="1732"/>
                    </a:cubicBezTo>
                    <a:cubicBezTo>
                      <a:pt x="5065" y="1442"/>
                      <a:pt x="5485" y="1147"/>
                      <a:pt x="5902" y="851"/>
                    </a:cubicBezTo>
                    <a:lnTo>
                      <a:pt x="150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2" name="Google Shape;742;p37"/>
              <p:cNvSpPr/>
              <p:nvPr/>
            </p:nvSpPr>
            <p:spPr>
              <a:xfrm>
                <a:off x="324375" y="4012575"/>
                <a:ext cx="181875" cy="52625"/>
              </a:xfrm>
              <a:custGeom>
                <a:rect b="b" l="l" r="r" t="t"/>
                <a:pathLst>
                  <a:path extrusionOk="0" h="2105" w="7275">
                    <a:moveTo>
                      <a:pt x="3580" y="0"/>
                    </a:moveTo>
                    <a:cubicBezTo>
                      <a:pt x="2394" y="459"/>
                      <a:pt x="1202" y="898"/>
                      <a:pt x="0" y="1318"/>
                    </a:cubicBezTo>
                    <a:cubicBezTo>
                      <a:pt x="1136" y="1472"/>
                      <a:pt x="2243" y="1816"/>
                      <a:pt x="3358" y="2104"/>
                    </a:cubicBezTo>
                    <a:cubicBezTo>
                      <a:pt x="4667" y="1590"/>
                      <a:pt x="5974" y="1061"/>
                      <a:pt x="7274" y="518"/>
                    </a:cubicBezTo>
                    <a:cubicBezTo>
                      <a:pt x="6033" y="387"/>
                      <a:pt x="4799" y="233"/>
                      <a:pt x="358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3" name="Google Shape;743;p37"/>
              <p:cNvSpPr/>
              <p:nvPr/>
            </p:nvSpPr>
            <p:spPr>
              <a:xfrm>
                <a:off x="568800" y="4042650"/>
                <a:ext cx="169800" cy="54100"/>
              </a:xfrm>
              <a:custGeom>
                <a:rect b="b" l="l" r="r" t="t"/>
                <a:pathLst>
                  <a:path extrusionOk="0" h="2164" w="6792">
                    <a:moveTo>
                      <a:pt x="3220" y="1"/>
                    </a:moveTo>
                    <a:cubicBezTo>
                      <a:pt x="2781" y="236"/>
                      <a:pt x="2342" y="473"/>
                      <a:pt x="1900" y="706"/>
                    </a:cubicBezTo>
                    <a:cubicBezTo>
                      <a:pt x="1272" y="1039"/>
                      <a:pt x="642" y="1360"/>
                      <a:pt x="1" y="1668"/>
                    </a:cubicBezTo>
                    <a:lnTo>
                      <a:pt x="51" y="1670"/>
                    </a:lnTo>
                    <a:cubicBezTo>
                      <a:pt x="1657" y="1764"/>
                      <a:pt x="3253" y="1894"/>
                      <a:pt x="4837" y="2164"/>
                    </a:cubicBezTo>
                    <a:cubicBezTo>
                      <a:pt x="5504" y="1729"/>
                      <a:pt x="6152" y="1259"/>
                      <a:pt x="6791" y="780"/>
                    </a:cubicBezTo>
                    <a:cubicBezTo>
                      <a:pt x="5612" y="475"/>
                      <a:pt x="4424" y="205"/>
                      <a:pt x="322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4" name="Google Shape;744;p37"/>
              <p:cNvSpPr/>
              <p:nvPr/>
            </p:nvSpPr>
            <p:spPr>
              <a:xfrm>
                <a:off x="799500" y="4094750"/>
                <a:ext cx="137525" cy="54450"/>
              </a:xfrm>
              <a:custGeom>
                <a:rect b="b" l="l" r="r" t="t"/>
                <a:pathLst>
                  <a:path extrusionOk="0" h="2178" w="5501">
                    <a:moveTo>
                      <a:pt x="2013" y="1"/>
                    </a:moveTo>
                    <a:cubicBezTo>
                      <a:pt x="1347" y="376"/>
                      <a:pt x="675" y="745"/>
                      <a:pt x="1" y="1108"/>
                    </a:cubicBezTo>
                    <a:cubicBezTo>
                      <a:pt x="377" y="1211"/>
                      <a:pt x="752" y="1312"/>
                      <a:pt x="1128" y="1413"/>
                    </a:cubicBezTo>
                    <a:cubicBezTo>
                      <a:pt x="1916" y="1626"/>
                      <a:pt x="2685" y="1909"/>
                      <a:pt x="3458" y="2177"/>
                    </a:cubicBezTo>
                    <a:cubicBezTo>
                      <a:pt x="4152" y="1843"/>
                      <a:pt x="4830" y="1468"/>
                      <a:pt x="5500" y="1073"/>
                    </a:cubicBezTo>
                    <a:cubicBezTo>
                      <a:pt x="4762" y="875"/>
                      <a:pt x="4038" y="642"/>
                      <a:pt x="3330" y="418"/>
                    </a:cubicBezTo>
                    <a:cubicBezTo>
                      <a:pt x="2891" y="278"/>
                      <a:pt x="2452" y="139"/>
                      <a:pt x="201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745" name="Google Shape;745;p37"/>
            <p:cNvSpPr/>
            <p:nvPr/>
          </p:nvSpPr>
          <p:spPr>
            <a:xfrm>
              <a:off x="7161520" y="2141027"/>
              <a:ext cx="207906" cy="210276"/>
            </a:xfrm>
            <a:custGeom>
              <a:rect b="b" l="l" r="r" t="t"/>
              <a:pathLst>
                <a:path extrusionOk="0" h="2129" w="2105">
                  <a:moveTo>
                    <a:pt x="455" y="0"/>
                  </a:moveTo>
                  <a:lnTo>
                    <a:pt x="455" y="0"/>
                  </a:lnTo>
                  <a:cubicBezTo>
                    <a:pt x="479" y="391"/>
                    <a:pt x="409" y="786"/>
                    <a:pt x="246" y="1144"/>
                  </a:cubicBezTo>
                  <a:cubicBezTo>
                    <a:pt x="176" y="1298"/>
                    <a:pt x="90" y="1443"/>
                    <a:pt x="40" y="1603"/>
                  </a:cubicBezTo>
                  <a:cubicBezTo>
                    <a:pt x="13" y="1682"/>
                    <a:pt x="0" y="1775"/>
                    <a:pt x="51" y="1838"/>
                  </a:cubicBezTo>
                  <a:cubicBezTo>
                    <a:pt x="82" y="1879"/>
                    <a:pt x="132" y="1897"/>
                    <a:pt x="183" y="1897"/>
                  </a:cubicBezTo>
                  <a:cubicBezTo>
                    <a:pt x="221" y="1897"/>
                    <a:pt x="260" y="1887"/>
                    <a:pt x="292" y="1869"/>
                  </a:cubicBezTo>
                  <a:cubicBezTo>
                    <a:pt x="367" y="1827"/>
                    <a:pt x="422" y="1753"/>
                    <a:pt x="472" y="1680"/>
                  </a:cubicBezTo>
                  <a:lnTo>
                    <a:pt x="472" y="1680"/>
                  </a:lnTo>
                  <a:cubicBezTo>
                    <a:pt x="418" y="1761"/>
                    <a:pt x="446" y="1891"/>
                    <a:pt x="534" y="1937"/>
                  </a:cubicBezTo>
                  <a:cubicBezTo>
                    <a:pt x="554" y="1947"/>
                    <a:pt x="575" y="1952"/>
                    <a:pt x="597" y="1952"/>
                  </a:cubicBezTo>
                  <a:cubicBezTo>
                    <a:pt x="673" y="1952"/>
                    <a:pt x="752" y="1897"/>
                    <a:pt x="760" y="1821"/>
                  </a:cubicBezTo>
                  <a:lnTo>
                    <a:pt x="760" y="1821"/>
                  </a:lnTo>
                  <a:cubicBezTo>
                    <a:pt x="759" y="1948"/>
                    <a:pt x="861" y="2025"/>
                    <a:pt x="965" y="2025"/>
                  </a:cubicBezTo>
                  <a:cubicBezTo>
                    <a:pt x="1033" y="2025"/>
                    <a:pt x="1102" y="1991"/>
                    <a:pt x="1142" y="1917"/>
                  </a:cubicBezTo>
                  <a:cubicBezTo>
                    <a:pt x="1158" y="2012"/>
                    <a:pt x="1202" y="2128"/>
                    <a:pt x="1296" y="2128"/>
                  </a:cubicBezTo>
                  <a:cubicBezTo>
                    <a:pt x="1351" y="2128"/>
                    <a:pt x="1397" y="2082"/>
                    <a:pt x="1452" y="2080"/>
                  </a:cubicBezTo>
                  <a:cubicBezTo>
                    <a:pt x="1454" y="2080"/>
                    <a:pt x="1457" y="2080"/>
                    <a:pt x="1459" y="2080"/>
                  </a:cubicBezTo>
                  <a:cubicBezTo>
                    <a:pt x="1494" y="2080"/>
                    <a:pt x="1525" y="2093"/>
                    <a:pt x="1557" y="2100"/>
                  </a:cubicBezTo>
                  <a:cubicBezTo>
                    <a:pt x="1569" y="2102"/>
                    <a:pt x="1580" y="2102"/>
                    <a:pt x="1591" y="2102"/>
                  </a:cubicBezTo>
                  <a:cubicBezTo>
                    <a:pt x="1720" y="2102"/>
                    <a:pt x="1822" y="1978"/>
                    <a:pt x="1885" y="1860"/>
                  </a:cubicBezTo>
                  <a:cubicBezTo>
                    <a:pt x="1988" y="1669"/>
                    <a:pt x="2060" y="1467"/>
                    <a:pt x="2104" y="1256"/>
                  </a:cubicBezTo>
                  <a:lnTo>
                    <a:pt x="45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37"/>
            <p:cNvSpPr/>
            <p:nvPr/>
          </p:nvSpPr>
          <p:spPr>
            <a:xfrm>
              <a:off x="7839954" y="3026379"/>
              <a:ext cx="104002" cy="105582"/>
            </a:xfrm>
            <a:custGeom>
              <a:rect b="b" l="l" r="r" t="t"/>
              <a:pathLst>
                <a:path extrusionOk="0" h="1069" w="1053">
                  <a:moveTo>
                    <a:pt x="787" y="1"/>
                  </a:moveTo>
                  <a:lnTo>
                    <a:pt x="1" y="194"/>
                  </a:lnTo>
                  <a:lnTo>
                    <a:pt x="477" y="1068"/>
                  </a:lnTo>
                  <a:lnTo>
                    <a:pt x="1053" y="873"/>
                  </a:lnTo>
                  <a:cubicBezTo>
                    <a:pt x="1053" y="873"/>
                    <a:pt x="798" y="49"/>
                    <a:pt x="78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37"/>
            <p:cNvSpPr/>
            <p:nvPr/>
          </p:nvSpPr>
          <p:spPr>
            <a:xfrm>
              <a:off x="7678371" y="2557628"/>
              <a:ext cx="264993" cy="509640"/>
            </a:xfrm>
            <a:custGeom>
              <a:rect b="b" l="l" r="r" t="t"/>
              <a:pathLst>
                <a:path extrusionOk="0" h="5160" w="2683">
                  <a:moveTo>
                    <a:pt x="1461" y="1"/>
                  </a:moveTo>
                  <a:lnTo>
                    <a:pt x="1" y="1055"/>
                  </a:lnTo>
                  <a:lnTo>
                    <a:pt x="1709" y="5160"/>
                  </a:lnTo>
                  <a:lnTo>
                    <a:pt x="2682" y="4960"/>
                  </a:lnTo>
                  <a:lnTo>
                    <a:pt x="146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37"/>
            <p:cNvSpPr/>
            <p:nvPr/>
          </p:nvSpPr>
          <p:spPr>
            <a:xfrm>
              <a:off x="7813287" y="3006922"/>
              <a:ext cx="156250" cy="75755"/>
            </a:xfrm>
            <a:custGeom>
              <a:rect b="b" l="l" r="r" t="t"/>
              <a:pathLst>
                <a:path extrusionOk="0" h="767" w="1582">
                  <a:moveTo>
                    <a:pt x="1466" y="0"/>
                  </a:moveTo>
                  <a:cubicBezTo>
                    <a:pt x="1163" y="68"/>
                    <a:pt x="862" y="139"/>
                    <a:pt x="559" y="191"/>
                  </a:cubicBezTo>
                  <a:cubicBezTo>
                    <a:pt x="559" y="191"/>
                    <a:pt x="1" y="242"/>
                    <a:pt x="1" y="275"/>
                  </a:cubicBezTo>
                  <a:cubicBezTo>
                    <a:pt x="1" y="305"/>
                    <a:pt x="75" y="369"/>
                    <a:pt x="119" y="391"/>
                  </a:cubicBezTo>
                  <a:cubicBezTo>
                    <a:pt x="161" y="413"/>
                    <a:pt x="108" y="499"/>
                    <a:pt x="108" y="499"/>
                  </a:cubicBezTo>
                  <a:lnTo>
                    <a:pt x="42" y="628"/>
                  </a:lnTo>
                  <a:cubicBezTo>
                    <a:pt x="42" y="628"/>
                    <a:pt x="85" y="624"/>
                    <a:pt x="124" y="624"/>
                  </a:cubicBezTo>
                  <a:cubicBezTo>
                    <a:pt x="171" y="624"/>
                    <a:pt x="213" y="630"/>
                    <a:pt x="172" y="659"/>
                  </a:cubicBezTo>
                  <a:cubicBezTo>
                    <a:pt x="97" y="714"/>
                    <a:pt x="183" y="767"/>
                    <a:pt x="183" y="767"/>
                  </a:cubicBezTo>
                  <a:lnTo>
                    <a:pt x="741" y="602"/>
                  </a:lnTo>
                  <a:lnTo>
                    <a:pt x="1408" y="391"/>
                  </a:lnTo>
                  <a:cubicBezTo>
                    <a:pt x="1448" y="380"/>
                    <a:pt x="1485" y="365"/>
                    <a:pt x="1518" y="343"/>
                  </a:cubicBezTo>
                  <a:cubicBezTo>
                    <a:pt x="1553" y="321"/>
                    <a:pt x="1575" y="286"/>
                    <a:pt x="1580" y="246"/>
                  </a:cubicBezTo>
                  <a:cubicBezTo>
                    <a:pt x="1582" y="237"/>
                    <a:pt x="1580" y="229"/>
                    <a:pt x="1575" y="222"/>
                  </a:cubicBezTo>
                  <a:cubicBezTo>
                    <a:pt x="1566" y="213"/>
                    <a:pt x="1556" y="208"/>
                    <a:pt x="1545" y="208"/>
                  </a:cubicBezTo>
                  <a:cubicBezTo>
                    <a:pt x="1542" y="208"/>
                    <a:pt x="1540" y="208"/>
                    <a:pt x="1538" y="209"/>
                  </a:cubicBezTo>
                  <a:lnTo>
                    <a:pt x="1329" y="204"/>
                  </a:lnTo>
                  <a:cubicBezTo>
                    <a:pt x="1310" y="204"/>
                    <a:pt x="1288" y="200"/>
                    <a:pt x="1281" y="185"/>
                  </a:cubicBezTo>
                  <a:cubicBezTo>
                    <a:pt x="1268" y="163"/>
                    <a:pt x="1290" y="139"/>
                    <a:pt x="1307" y="125"/>
                  </a:cubicBezTo>
                  <a:cubicBezTo>
                    <a:pt x="1360" y="81"/>
                    <a:pt x="1413" y="40"/>
                    <a:pt x="14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37"/>
            <p:cNvSpPr/>
            <p:nvPr/>
          </p:nvSpPr>
          <p:spPr>
            <a:xfrm>
              <a:off x="7195990" y="2719311"/>
              <a:ext cx="463615" cy="374230"/>
            </a:xfrm>
            <a:custGeom>
              <a:rect b="b" l="l" r="r" t="t"/>
              <a:pathLst>
                <a:path extrusionOk="0" h="3789" w="4694">
                  <a:moveTo>
                    <a:pt x="2746" y="0"/>
                  </a:moveTo>
                  <a:cubicBezTo>
                    <a:pt x="2478" y="0"/>
                    <a:pt x="2280" y="29"/>
                    <a:pt x="2280" y="29"/>
                  </a:cubicBezTo>
                  <a:cubicBezTo>
                    <a:pt x="2280" y="29"/>
                    <a:pt x="0" y="3789"/>
                    <a:pt x="398" y="3789"/>
                  </a:cubicBezTo>
                  <a:cubicBezTo>
                    <a:pt x="401" y="3789"/>
                    <a:pt x="404" y="3789"/>
                    <a:pt x="407" y="3788"/>
                  </a:cubicBezTo>
                  <a:cubicBezTo>
                    <a:pt x="1191" y="3698"/>
                    <a:pt x="3005" y="3788"/>
                    <a:pt x="3982" y="1715"/>
                  </a:cubicBezTo>
                  <a:cubicBezTo>
                    <a:pt x="4694" y="205"/>
                    <a:pt x="3466" y="0"/>
                    <a:pt x="274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37"/>
            <p:cNvSpPr/>
            <p:nvPr/>
          </p:nvSpPr>
          <p:spPr>
            <a:xfrm>
              <a:off x="7655852" y="3081985"/>
              <a:ext cx="90076" cy="73384"/>
            </a:xfrm>
            <a:custGeom>
              <a:rect b="b" l="l" r="r" t="t"/>
              <a:pathLst>
                <a:path extrusionOk="0" h="743" w="912">
                  <a:moveTo>
                    <a:pt x="692" y="0"/>
                  </a:moveTo>
                  <a:lnTo>
                    <a:pt x="0" y="152"/>
                  </a:lnTo>
                  <a:cubicBezTo>
                    <a:pt x="35" y="202"/>
                    <a:pt x="202" y="742"/>
                    <a:pt x="202" y="742"/>
                  </a:cubicBezTo>
                  <a:lnTo>
                    <a:pt x="912" y="742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37"/>
            <p:cNvSpPr/>
            <p:nvPr/>
          </p:nvSpPr>
          <p:spPr>
            <a:xfrm>
              <a:off x="7355204" y="2376983"/>
              <a:ext cx="491566" cy="166423"/>
            </a:xfrm>
            <a:custGeom>
              <a:rect b="b" l="l" r="r" t="t"/>
              <a:pathLst>
                <a:path extrusionOk="0" h="1685" w="4977">
                  <a:moveTo>
                    <a:pt x="1299" y="1"/>
                  </a:moveTo>
                  <a:cubicBezTo>
                    <a:pt x="1127" y="1"/>
                    <a:pt x="953" y="3"/>
                    <a:pt x="780" y="7"/>
                  </a:cubicBezTo>
                  <a:cubicBezTo>
                    <a:pt x="668" y="9"/>
                    <a:pt x="554" y="16"/>
                    <a:pt x="440" y="20"/>
                  </a:cubicBezTo>
                  <a:cubicBezTo>
                    <a:pt x="352" y="27"/>
                    <a:pt x="262" y="33"/>
                    <a:pt x="174" y="40"/>
                  </a:cubicBezTo>
                  <a:cubicBezTo>
                    <a:pt x="148" y="170"/>
                    <a:pt x="130" y="297"/>
                    <a:pt x="108" y="416"/>
                  </a:cubicBezTo>
                  <a:cubicBezTo>
                    <a:pt x="69" y="640"/>
                    <a:pt x="33" y="864"/>
                    <a:pt x="7" y="1085"/>
                  </a:cubicBezTo>
                  <a:cubicBezTo>
                    <a:pt x="5" y="1107"/>
                    <a:pt x="5" y="1129"/>
                    <a:pt x="0" y="1151"/>
                  </a:cubicBezTo>
                  <a:cubicBezTo>
                    <a:pt x="424" y="1358"/>
                    <a:pt x="901" y="1470"/>
                    <a:pt x="1380" y="1555"/>
                  </a:cubicBezTo>
                  <a:cubicBezTo>
                    <a:pt x="1805" y="1631"/>
                    <a:pt x="2250" y="1685"/>
                    <a:pt x="2692" y="1685"/>
                  </a:cubicBezTo>
                  <a:cubicBezTo>
                    <a:pt x="3264" y="1685"/>
                    <a:pt x="3831" y="1594"/>
                    <a:pt x="4342" y="1342"/>
                  </a:cubicBezTo>
                  <a:cubicBezTo>
                    <a:pt x="4494" y="1266"/>
                    <a:pt x="4641" y="1175"/>
                    <a:pt x="4751" y="1055"/>
                  </a:cubicBezTo>
                  <a:cubicBezTo>
                    <a:pt x="4924" y="857"/>
                    <a:pt x="4977" y="593"/>
                    <a:pt x="4951" y="352"/>
                  </a:cubicBezTo>
                  <a:cubicBezTo>
                    <a:pt x="4151" y="161"/>
                    <a:pt x="3288" y="91"/>
                    <a:pt x="2465" y="38"/>
                  </a:cubicBezTo>
                  <a:cubicBezTo>
                    <a:pt x="2078" y="12"/>
                    <a:pt x="1689" y="1"/>
                    <a:pt x="129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37"/>
            <p:cNvSpPr/>
            <p:nvPr/>
          </p:nvSpPr>
          <p:spPr>
            <a:xfrm>
              <a:off x="7390760" y="2375699"/>
              <a:ext cx="201584" cy="200103"/>
            </a:xfrm>
            <a:custGeom>
              <a:rect b="b" l="l" r="r" t="t"/>
              <a:pathLst>
                <a:path extrusionOk="0" h="2026" w="2041">
                  <a:moveTo>
                    <a:pt x="5" y="0"/>
                  </a:moveTo>
                  <a:lnTo>
                    <a:pt x="1" y="1735"/>
                  </a:lnTo>
                  <a:lnTo>
                    <a:pt x="1272" y="1948"/>
                  </a:lnTo>
                  <a:lnTo>
                    <a:pt x="1725" y="2025"/>
                  </a:lnTo>
                  <a:lnTo>
                    <a:pt x="2041" y="11"/>
                  </a:lnTo>
                  <a:cubicBezTo>
                    <a:pt x="2041" y="11"/>
                    <a:pt x="1812" y="11"/>
                    <a:pt x="1507" y="9"/>
                  </a:cubicBezTo>
                  <a:cubicBezTo>
                    <a:pt x="916" y="7"/>
                    <a:pt x="40" y="3"/>
                    <a:pt x="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37"/>
            <p:cNvSpPr/>
            <p:nvPr/>
          </p:nvSpPr>
          <p:spPr>
            <a:xfrm>
              <a:off x="7378019" y="2495306"/>
              <a:ext cx="449688" cy="483664"/>
            </a:xfrm>
            <a:custGeom>
              <a:rect b="b" l="l" r="r" t="t"/>
              <a:pathLst>
                <a:path extrusionOk="0" h="4897" w="4553">
                  <a:moveTo>
                    <a:pt x="3618" y="0"/>
                  </a:moveTo>
                  <a:cubicBezTo>
                    <a:pt x="3586" y="0"/>
                    <a:pt x="3553" y="2"/>
                    <a:pt x="3520" y="6"/>
                  </a:cubicBezTo>
                  <a:cubicBezTo>
                    <a:pt x="3389" y="26"/>
                    <a:pt x="3261" y="61"/>
                    <a:pt x="3138" y="111"/>
                  </a:cubicBezTo>
                  <a:cubicBezTo>
                    <a:pt x="2534" y="340"/>
                    <a:pt x="1979" y="682"/>
                    <a:pt x="1502" y="1119"/>
                  </a:cubicBezTo>
                  <a:cubicBezTo>
                    <a:pt x="940" y="1636"/>
                    <a:pt x="503" y="2270"/>
                    <a:pt x="0" y="2843"/>
                  </a:cubicBezTo>
                  <a:lnTo>
                    <a:pt x="2473" y="4897"/>
                  </a:lnTo>
                  <a:cubicBezTo>
                    <a:pt x="2846" y="4607"/>
                    <a:pt x="3094" y="4190"/>
                    <a:pt x="3334" y="3781"/>
                  </a:cubicBezTo>
                  <a:lnTo>
                    <a:pt x="3742" y="3078"/>
                  </a:lnTo>
                  <a:cubicBezTo>
                    <a:pt x="3896" y="2817"/>
                    <a:pt x="4048" y="2558"/>
                    <a:pt x="4166" y="2279"/>
                  </a:cubicBezTo>
                  <a:cubicBezTo>
                    <a:pt x="4294" y="1978"/>
                    <a:pt x="4381" y="1660"/>
                    <a:pt x="4458" y="1341"/>
                  </a:cubicBezTo>
                  <a:cubicBezTo>
                    <a:pt x="4507" y="1135"/>
                    <a:pt x="4553" y="922"/>
                    <a:pt x="4515" y="713"/>
                  </a:cubicBezTo>
                  <a:cubicBezTo>
                    <a:pt x="4444" y="304"/>
                    <a:pt x="4033" y="0"/>
                    <a:pt x="36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37"/>
            <p:cNvSpPr/>
            <p:nvPr/>
          </p:nvSpPr>
          <p:spPr>
            <a:xfrm>
              <a:off x="7324191" y="2699755"/>
              <a:ext cx="36939" cy="10667"/>
            </a:xfrm>
            <a:custGeom>
              <a:rect b="b" l="l" r="r" t="t"/>
              <a:pathLst>
                <a:path extrusionOk="0" h="108" w="374">
                  <a:moveTo>
                    <a:pt x="0" y="0"/>
                  </a:moveTo>
                  <a:lnTo>
                    <a:pt x="242" y="93"/>
                  </a:lnTo>
                  <a:lnTo>
                    <a:pt x="374" y="1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37"/>
            <p:cNvSpPr/>
            <p:nvPr/>
          </p:nvSpPr>
          <p:spPr>
            <a:xfrm>
              <a:off x="7125470" y="2363748"/>
              <a:ext cx="335908" cy="385885"/>
            </a:xfrm>
            <a:custGeom>
              <a:rect b="b" l="l" r="r" t="t"/>
              <a:pathLst>
                <a:path extrusionOk="0" h="3907" w="3401">
                  <a:moveTo>
                    <a:pt x="2214" y="0"/>
                  </a:moveTo>
                  <a:cubicBezTo>
                    <a:pt x="1832" y="0"/>
                    <a:pt x="1457" y="88"/>
                    <a:pt x="1112" y="255"/>
                  </a:cubicBezTo>
                  <a:cubicBezTo>
                    <a:pt x="1" y="811"/>
                    <a:pt x="506" y="3822"/>
                    <a:pt x="506" y="3822"/>
                  </a:cubicBezTo>
                  <a:cubicBezTo>
                    <a:pt x="1015" y="3873"/>
                    <a:pt x="1491" y="3906"/>
                    <a:pt x="1905" y="3906"/>
                  </a:cubicBezTo>
                  <a:cubicBezTo>
                    <a:pt x="2528" y="3906"/>
                    <a:pt x="3008" y="3830"/>
                    <a:pt x="3238" y="3620"/>
                  </a:cubicBezTo>
                  <a:lnTo>
                    <a:pt x="3389" y="433"/>
                  </a:lnTo>
                  <a:lnTo>
                    <a:pt x="3400" y="231"/>
                  </a:lnTo>
                  <a:lnTo>
                    <a:pt x="3400" y="227"/>
                  </a:lnTo>
                  <a:lnTo>
                    <a:pt x="3381" y="218"/>
                  </a:lnTo>
                  <a:cubicBezTo>
                    <a:pt x="3350" y="205"/>
                    <a:pt x="3286" y="181"/>
                    <a:pt x="3194" y="150"/>
                  </a:cubicBezTo>
                  <a:lnTo>
                    <a:pt x="3190" y="150"/>
                  </a:lnTo>
                  <a:cubicBezTo>
                    <a:pt x="3014" y="95"/>
                    <a:pt x="2832" y="53"/>
                    <a:pt x="2647" y="29"/>
                  </a:cubicBezTo>
                  <a:cubicBezTo>
                    <a:pt x="2542" y="14"/>
                    <a:pt x="2436" y="5"/>
                    <a:pt x="2331" y="3"/>
                  </a:cubicBezTo>
                  <a:cubicBezTo>
                    <a:pt x="2292" y="1"/>
                    <a:pt x="2253" y="0"/>
                    <a:pt x="22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37"/>
            <p:cNvSpPr/>
            <p:nvPr/>
          </p:nvSpPr>
          <p:spPr>
            <a:xfrm>
              <a:off x="7297326" y="2252931"/>
              <a:ext cx="118225" cy="137583"/>
            </a:xfrm>
            <a:custGeom>
              <a:rect b="b" l="l" r="r" t="t"/>
              <a:pathLst>
                <a:path extrusionOk="0" h="1393" w="1197">
                  <a:moveTo>
                    <a:pt x="417" y="0"/>
                  </a:moveTo>
                  <a:lnTo>
                    <a:pt x="0" y="1226"/>
                  </a:lnTo>
                  <a:lnTo>
                    <a:pt x="1030" y="1393"/>
                  </a:lnTo>
                  <a:lnTo>
                    <a:pt x="1100" y="877"/>
                  </a:lnTo>
                  <a:lnTo>
                    <a:pt x="1135" y="624"/>
                  </a:lnTo>
                  <a:lnTo>
                    <a:pt x="1197" y="169"/>
                  </a:lnTo>
                  <a:lnTo>
                    <a:pt x="41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37"/>
            <p:cNvSpPr/>
            <p:nvPr/>
          </p:nvSpPr>
          <p:spPr>
            <a:xfrm>
              <a:off x="7069765" y="2382415"/>
              <a:ext cx="395761" cy="544505"/>
            </a:xfrm>
            <a:custGeom>
              <a:rect b="b" l="l" r="r" t="t"/>
              <a:pathLst>
                <a:path extrusionOk="0" h="5513" w="4007">
                  <a:moveTo>
                    <a:pt x="1735" y="0"/>
                  </a:moveTo>
                  <a:cubicBezTo>
                    <a:pt x="1698" y="14"/>
                    <a:pt x="1663" y="33"/>
                    <a:pt x="1628" y="55"/>
                  </a:cubicBezTo>
                  <a:cubicBezTo>
                    <a:pt x="1428" y="187"/>
                    <a:pt x="1274" y="275"/>
                    <a:pt x="1274" y="275"/>
                  </a:cubicBezTo>
                  <a:lnTo>
                    <a:pt x="0" y="5513"/>
                  </a:lnTo>
                  <a:cubicBezTo>
                    <a:pt x="455" y="5339"/>
                    <a:pt x="945" y="5262"/>
                    <a:pt x="1437" y="5210"/>
                  </a:cubicBezTo>
                  <a:cubicBezTo>
                    <a:pt x="1933" y="5155"/>
                    <a:pt x="2447" y="5128"/>
                    <a:pt x="2919" y="4933"/>
                  </a:cubicBezTo>
                  <a:cubicBezTo>
                    <a:pt x="3264" y="4788"/>
                    <a:pt x="3571" y="4546"/>
                    <a:pt x="3923" y="4467"/>
                  </a:cubicBezTo>
                  <a:lnTo>
                    <a:pt x="3960" y="2546"/>
                  </a:lnTo>
                  <a:lnTo>
                    <a:pt x="3986" y="1090"/>
                  </a:lnTo>
                  <a:lnTo>
                    <a:pt x="4006" y="159"/>
                  </a:lnTo>
                  <a:lnTo>
                    <a:pt x="4006" y="159"/>
                  </a:lnTo>
                  <a:cubicBezTo>
                    <a:pt x="3734" y="323"/>
                    <a:pt x="3396" y="400"/>
                    <a:pt x="3095" y="409"/>
                  </a:cubicBezTo>
                  <a:cubicBezTo>
                    <a:pt x="3077" y="409"/>
                    <a:pt x="3058" y="410"/>
                    <a:pt x="3040" y="410"/>
                  </a:cubicBezTo>
                  <a:cubicBezTo>
                    <a:pt x="2765" y="410"/>
                    <a:pt x="2500" y="348"/>
                    <a:pt x="2240" y="260"/>
                  </a:cubicBezTo>
                  <a:cubicBezTo>
                    <a:pt x="2065" y="200"/>
                    <a:pt x="1869" y="132"/>
                    <a:pt x="17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37"/>
            <p:cNvSpPr/>
            <p:nvPr/>
          </p:nvSpPr>
          <p:spPr>
            <a:xfrm>
              <a:off x="7205966" y="2057964"/>
              <a:ext cx="310525" cy="279808"/>
            </a:xfrm>
            <a:custGeom>
              <a:rect b="b" l="l" r="r" t="t"/>
              <a:pathLst>
                <a:path extrusionOk="0" h="2833" w="3144">
                  <a:moveTo>
                    <a:pt x="1405" y="0"/>
                  </a:moveTo>
                  <a:cubicBezTo>
                    <a:pt x="1329" y="0"/>
                    <a:pt x="1253" y="4"/>
                    <a:pt x="1180" y="9"/>
                  </a:cubicBezTo>
                  <a:cubicBezTo>
                    <a:pt x="886" y="29"/>
                    <a:pt x="622" y="189"/>
                    <a:pt x="383" y="360"/>
                  </a:cubicBezTo>
                  <a:cubicBezTo>
                    <a:pt x="196" y="496"/>
                    <a:pt x="0" y="679"/>
                    <a:pt x="9" y="909"/>
                  </a:cubicBezTo>
                  <a:cubicBezTo>
                    <a:pt x="11" y="990"/>
                    <a:pt x="47" y="1065"/>
                    <a:pt x="71" y="1142"/>
                  </a:cubicBezTo>
                  <a:cubicBezTo>
                    <a:pt x="345" y="1999"/>
                    <a:pt x="405" y="2833"/>
                    <a:pt x="1203" y="2833"/>
                  </a:cubicBezTo>
                  <a:cubicBezTo>
                    <a:pt x="1269" y="2833"/>
                    <a:pt x="1339" y="2827"/>
                    <a:pt x="1415" y="2815"/>
                  </a:cubicBezTo>
                  <a:cubicBezTo>
                    <a:pt x="2726" y="2512"/>
                    <a:pt x="3143" y="712"/>
                    <a:pt x="2337" y="426"/>
                  </a:cubicBezTo>
                  <a:cubicBezTo>
                    <a:pt x="2192" y="83"/>
                    <a:pt x="1792" y="0"/>
                    <a:pt x="140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37"/>
            <p:cNvSpPr/>
            <p:nvPr/>
          </p:nvSpPr>
          <p:spPr>
            <a:xfrm>
              <a:off x="7442613" y="2608889"/>
              <a:ext cx="320007" cy="511319"/>
            </a:xfrm>
            <a:custGeom>
              <a:rect b="b" l="l" r="r" t="t"/>
              <a:pathLst>
                <a:path extrusionOk="0" h="5177" w="3240">
                  <a:moveTo>
                    <a:pt x="2194" y="0"/>
                  </a:moveTo>
                  <a:lnTo>
                    <a:pt x="0" y="1316"/>
                  </a:lnTo>
                  <a:lnTo>
                    <a:pt x="1940" y="5177"/>
                  </a:lnTo>
                  <a:cubicBezTo>
                    <a:pt x="1940" y="5177"/>
                    <a:pt x="3137" y="4975"/>
                    <a:pt x="3189" y="4975"/>
                  </a:cubicBezTo>
                  <a:cubicBezTo>
                    <a:pt x="3240" y="4975"/>
                    <a:pt x="2194" y="0"/>
                    <a:pt x="2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37"/>
            <p:cNvSpPr/>
            <p:nvPr/>
          </p:nvSpPr>
          <p:spPr>
            <a:xfrm>
              <a:off x="7045864" y="2575505"/>
              <a:ext cx="630630" cy="532752"/>
            </a:xfrm>
            <a:custGeom>
              <a:rect b="b" l="l" r="r" t="t"/>
              <a:pathLst>
                <a:path extrusionOk="0" h="5394" w="6385">
                  <a:moveTo>
                    <a:pt x="5447" y="0"/>
                  </a:moveTo>
                  <a:cubicBezTo>
                    <a:pt x="5255" y="0"/>
                    <a:pt x="5058" y="32"/>
                    <a:pt x="4872" y="75"/>
                  </a:cubicBezTo>
                  <a:cubicBezTo>
                    <a:pt x="3446" y="402"/>
                    <a:pt x="2201" y="1234"/>
                    <a:pt x="1000" y="2078"/>
                  </a:cubicBezTo>
                  <a:cubicBezTo>
                    <a:pt x="1026" y="2045"/>
                    <a:pt x="1055" y="2012"/>
                    <a:pt x="1083" y="1981"/>
                  </a:cubicBezTo>
                  <a:lnTo>
                    <a:pt x="1083" y="1981"/>
                  </a:lnTo>
                  <a:lnTo>
                    <a:pt x="785" y="2229"/>
                  </a:lnTo>
                  <a:cubicBezTo>
                    <a:pt x="855" y="2179"/>
                    <a:pt x="925" y="2130"/>
                    <a:pt x="998" y="2080"/>
                  </a:cubicBezTo>
                  <a:lnTo>
                    <a:pt x="998" y="2080"/>
                  </a:lnTo>
                  <a:cubicBezTo>
                    <a:pt x="576" y="2572"/>
                    <a:pt x="165" y="3103"/>
                    <a:pt x="47" y="3738"/>
                  </a:cubicBezTo>
                  <a:cubicBezTo>
                    <a:pt x="1" y="3984"/>
                    <a:pt x="14" y="4239"/>
                    <a:pt x="86" y="4480"/>
                  </a:cubicBezTo>
                  <a:cubicBezTo>
                    <a:pt x="115" y="4572"/>
                    <a:pt x="152" y="4660"/>
                    <a:pt x="196" y="4744"/>
                  </a:cubicBezTo>
                  <a:cubicBezTo>
                    <a:pt x="389" y="5095"/>
                    <a:pt x="747" y="5370"/>
                    <a:pt x="1323" y="5394"/>
                  </a:cubicBezTo>
                  <a:cubicBezTo>
                    <a:pt x="3580" y="5394"/>
                    <a:pt x="4472" y="3518"/>
                    <a:pt x="5221" y="2565"/>
                  </a:cubicBezTo>
                  <a:cubicBezTo>
                    <a:pt x="5326" y="2431"/>
                    <a:pt x="5423" y="2295"/>
                    <a:pt x="5517" y="2154"/>
                  </a:cubicBezTo>
                  <a:cubicBezTo>
                    <a:pt x="5566" y="2082"/>
                    <a:pt x="5614" y="2007"/>
                    <a:pt x="5660" y="1935"/>
                  </a:cubicBezTo>
                  <a:cubicBezTo>
                    <a:pt x="5853" y="1636"/>
                    <a:pt x="6027" y="1326"/>
                    <a:pt x="6200" y="1019"/>
                  </a:cubicBezTo>
                  <a:cubicBezTo>
                    <a:pt x="6293" y="859"/>
                    <a:pt x="6385" y="676"/>
                    <a:pt x="6345" y="499"/>
                  </a:cubicBezTo>
                  <a:cubicBezTo>
                    <a:pt x="6319" y="378"/>
                    <a:pt x="6236" y="279"/>
                    <a:pt x="6139" y="204"/>
                  </a:cubicBezTo>
                  <a:cubicBezTo>
                    <a:pt x="5941" y="54"/>
                    <a:pt x="5699" y="0"/>
                    <a:pt x="544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37"/>
            <p:cNvSpPr/>
            <p:nvPr/>
          </p:nvSpPr>
          <p:spPr>
            <a:xfrm>
              <a:off x="7058506" y="2651161"/>
              <a:ext cx="645347" cy="453837"/>
            </a:xfrm>
            <a:custGeom>
              <a:rect b="b" l="l" r="r" t="t"/>
              <a:pathLst>
                <a:path extrusionOk="0" h="4595" w="6534">
                  <a:moveTo>
                    <a:pt x="5224" y="1"/>
                  </a:moveTo>
                  <a:cubicBezTo>
                    <a:pt x="5201" y="1"/>
                    <a:pt x="5177" y="8"/>
                    <a:pt x="5154" y="25"/>
                  </a:cubicBezTo>
                  <a:cubicBezTo>
                    <a:pt x="5104" y="63"/>
                    <a:pt x="5053" y="102"/>
                    <a:pt x="5002" y="140"/>
                  </a:cubicBezTo>
                  <a:lnTo>
                    <a:pt x="5002" y="140"/>
                  </a:lnTo>
                  <a:cubicBezTo>
                    <a:pt x="5000" y="58"/>
                    <a:pt x="4926" y="18"/>
                    <a:pt x="4852" y="18"/>
                  </a:cubicBezTo>
                  <a:cubicBezTo>
                    <a:pt x="4810" y="18"/>
                    <a:pt x="4768" y="31"/>
                    <a:pt x="4737" y="55"/>
                  </a:cubicBezTo>
                  <a:cubicBezTo>
                    <a:pt x="4322" y="391"/>
                    <a:pt x="3907" y="719"/>
                    <a:pt x="3532" y="1101"/>
                  </a:cubicBezTo>
                  <a:cubicBezTo>
                    <a:pt x="3169" y="1467"/>
                    <a:pt x="2802" y="1825"/>
                    <a:pt x="2403" y="2153"/>
                  </a:cubicBezTo>
                  <a:cubicBezTo>
                    <a:pt x="2012" y="2476"/>
                    <a:pt x="1601" y="2774"/>
                    <a:pt x="1173" y="3044"/>
                  </a:cubicBezTo>
                  <a:cubicBezTo>
                    <a:pt x="958" y="3178"/>
                    <a:pt x="745" y="3319"/>
                    <a:pt x="532" y="3457"/>
                  </a:cubicBezTo>
                  <a:cubicBezTo>
                    <a:pt x="345" y="3578"/>
                    <a:pt x="136" y="3694"/>
                    <a:pt x="15" y="3888"/>
                  </a:cubicBezTo>
                  <a:cubicBezTo>
                    <a:pt x="0" y="3912"/>
                    <a:pt x="18" y="3945"/>
                    <a:pt x="48" y="3945"/>
                  </a:cubicBezTo>
                  <a:cubicBezTo>
                    <a:pt x="264" y="3923"/>
                    <a:pt x="446" y="3804"/>
                    <a:pt x="628" y="3697"/>
                  </a:cubicBezTo>
                  <a:cubicBezTo>
                    <a:pt x="846" y="3567"/>
                    <a:pt x="1063" y="3433"/>
                    <a:pt x="1272" y="3290"/>
                  </a:cubicBezTo>
                  <a:cubicBezTo>
                    <a:pt x="1693" y="3003"/>
                    <a:pt x="2122" y="2719"/>
                    <a:pt x="2526" y="2407"/>
                  </a:cubicBezTo>
                  <a:cubicBezTo>
                    <a:pt x="3280" y="1825"/>
                    <a:pt x="3912" y="1118"/>
                    <a:pt x="4647" y="516"/>
                  </a:cubicBezTo>
                  <a:lnTo>
                    <a:pt x="4647" y="516"/>
                  </a:lnTo>
                  <a:cubicBezTo>
                    <a:pt x="4662" y="584"/>
                    <a:pt x="4732" y="622"/>
                    <a:pt x="4801" y="622"/>
                  </a:cubicBezTo>
                  <a:cubicBezTo>
                    <a:pt x="4842" y="622"/>
                    <a:pt x="4883" y="608"/>
                    <a:pt x="4913" y="580"/>
                  </a:cubicBezTo>
                  <a:cubicBezTo>
                    <a:pt x="4975" y="521"/>
                    <a:pt x="5043" y="466"/>
                    <a:pt x="5112" y="412"/>
                  </a:cubicBezTo>
                  <a:lnTo>
                    <a:pt x="5112" y="412"/>
                  </a:lnTo>
                  <a:cubicBezTo>
                    <a:pt x="5277" y="1815"/>
                    <a:pt x="5749" y="3148"/>
                    <a:pt x="6189" y="4485"/>
                  </a:cubicBezTo>
                  <a:cubicBezTo>
                    <a:pt x="6214" y="4562"/>
                    <a:pt x="6278" y="4595"/>
                    <a:pt x="6341" y="4595"/>
                  </a:cubicBezTo>
                  <a:cubicBezTo>
                    <a:pt x="6437" y="4595"/>
                    <a:pt x="6534" y="4517"/>
                    <a:pt x="6494" y="4399"/>
                  </a:cubicBezTo>
                  <a:cubicBezTo>
                    <a:pt x="6259" y="3710"/>
                    <a:pt x="6029" y="3016"/>
                    <a:pt x="5785" y="2328"/>
                  </a:cubicBezTo>
                  <a:cubicBezTo>
                    <a:pt x="5534" y="1619"/>
                    <a:pt x="5414" y="896"/>
                    <a:pt x="5370" y="148"/>
                  </a:cubicBezTo>
                  <a:cubicBezTo>
                    <a:pt x="5365" y="74"/>
                    <a:pt x="5297" y="1"/>
                    <a:pt x="52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37"/>
            <p:cNvSpPr/>
            <p:nvPr/>
          </p:nvSpPr>
          <p:spPr>
            <a:xfrm>
              <a:off x="7416143" y="2782423"/>
              <a:ext cx="164744" cy="109138"/>
            </a:xfrm>
            <a:custGeom>
              <a:rect b="b" l="l" r="r" t="t"/>
              <a:pathLst>
                <a:path extrusionOk="0" h="1105" w="1668">
                  <a:moveTo>
                    <a:pt x="943" y="0"/>
                  </a:moveTo>
                  <a:cubicBezTo>
                    <a:pt x="842" y="108"/>
                    <a:pt x="719" y="196"/>
                    <a:pt x="583" y="257"/>
                  </a:cubicBezTo>
                  <a:cubicBezTo>
                    <a:pt x="546" y="273"/>
                    <a:pt x="506" y="288"/>
                    <a:pt x="467" y="288"/>
                  </a:cubicBezTo>
                  <a:cubicBezTo>
                    <a:pt x="453" y="288"/>
                    <a:pt x="439" y="286"/>
                    <a:pt x="424" y="281"/>
                  </a:cubicBezTo>
                  <a:lnTo>
                    <a:pt x="1" y="461"/>
                  </a:lnTo>
                  <a:cubicBezTo>
                    <a:pt x="172" y="650"/>
                    <a:pt x="381" y="802"/>
                    <a:pt x="611" y="907"/>
                  </a:cubicBezTo>
                  <a:cubicBezTo>
                    <a:pt x="664" y="931"/>
                    <a:pt x="717" y="951"/>
                    <a:pt x="769" y="982"/>
                  </a:cubicBezTo>
                  <a:cubicBezTo>
                    <a:pt x="824" y="1013"/>
                    <a:pt x="875" y="1050"/>
                    <a:pt x="930" y="1078"/>
                  </a:cubicBezTo>
                  <a:cubicBezTo>
                    <a:pt x="962" y="1095"/>
                    <a:pt x="999" y="1105"/>
                    <a:pt x="1036" y="1105"/>
                  </a:cubicBezTo>
                  <a:cubicBezTo>
                    <a:pt x="1061" y="1105"/>
                    <a:pt x="1086" y="1100"/>
                    <a:pt x="1110" y="1092"/>
                  </a:cubicBezTo>
                  <a:cubicBezTo>
                    <a:pt x="1116" y="1087"/>
                    <a:pt x="1125" y="1083"/>
                    <a:pt x="1129" y="1076"/>
                  </a:cubicBezTo>
                  <a:cubicBezTo>
                    <a:pt x="1138" y="1059"/>
                    <a:pt x="1125" y="1039"/>
                    <a:pt x="1110" y="1028"/>
                  </a:cubicBezTo>
                  <a:cubicBezTo>
                    <a:pt x="1048" y="969"/>
                    <a:pt x="969" y="927"/>
                    <a:pt x="930" y="852"/>
                  </a:cubicBezTo>
                  <a:lnTo>
                    <a:pt x="930" y="852"/>
                  </a:lnTo>
                  <a:lnTo>
                    <a:pt x="1325" y="1008"/>
                  </a:lnTo>
                  <a:cubicBezTo>
                    <a:pt x="1348" y="1020"/>
                    <a:pt x="1371" y="1026"/>
                    <a:pt x="1396" y="1026"/>
                  </a:cubicBezTo>
                  <a:cubicBezTo>
                    <a:pt x="1404" y="1026"/>
                    <a:pt x="1413" y="1025"/>
                    <a:pt x="1421" y="1024"/>
                  </a:cubicBezTo>
                  <a:cubicBezTo>
                    <a:pt x="1452" y="1015"/>
                    <a:pt x="1476" y="975"/>
                    <a:pt x="1459" y="949"/>
                  </a:cubicBezTo>
                  <a:cubicBezTo>
                    <a:pt x="1450" y="940"/>
                    <a:pt x="1443" y="934"/>
                    <a:pt x="1432" y="929"/>
                  </a:cubicBezTo>
                  <a:lnTo>
                    <a:pt x="1103" y="736"/>
                  </a:lnTo>
                  <a:lnTo>
                    <a:pt x="1103" y="736"/>
                  </a:lnTo>
                  <a:cubicBezTo>
                    <a:pt x="1251" y="748"/>
                    <a:pt x="1395" y="804"/>
                    <a:pt x="1543" y="804"/>
                  </a:cubicBezTo>
                  <a:cubicBezTo>
                    <a:pt x="1551" y="804"/>
                    <a:pt x="1559" y="804"/>
                    <a:pt x="1566" y="804"/>
                  </a:cubicBezTo>
                  <a:cubicBezTo>
                    <a:pt x="1588" y="804"/>
                    <a:pt x="1610" y="800"/>
                    <a:pt x="1630" y="789"/>
                  </a:cubicBezTo>
                  <a:cubicBezTo>
                    <a:pt x="1650" y="780"/>
                    <a:pt x="1665" y="760"/>
                    <a:pt x="1665" y="738"/>
                  </a:cubicBezTo>
                  <a:cubicBezTo>
                    <a:pt x="1667" y="705"/>
                    <a:pt x="1635" y="681"/>
                    <a:pt x="1604" y="668"/>
                  </a:cubicBezTo>
                  <a:cubicBezTo>
                    <a:pt x="1494" y="619"/>
                    <a:pt x="1367" y="628"/>
                    <a:pt x="1252" y="591"/>
                  </a:cubicBezTo>
                  <a:cubicBezTo>
                    <a:pt x="1197" y="573"/>
                    <a:pt x="1145" y="549"/>
                    <a:pt x="1096" y="523"/>
                  </a:cubicBezTo>
                  <a:lnTo>
                    <a:pt x="1096" y="523"/>
                  </a:lnTo>
                  <a:cubicBezTo>
                    <a:pt x="1167" y="532"/>
                    <a:pt x="1237" y="536"/>
                    <a:pt x="1309" y="536"/>
                  </a:cubicBezTo>
                  <a:cubicBezTo>
                    <a:pt x="1339" y="536"/>
                    <a:pt x="1370" y="535"/>
                    <a:pt x="1402" y="534"/>
                  </a:cubicBezTo>
                  <a:cubicBezTo>
                    <a:pt x="1437" y="534"/>
                    <a:pt x="1474" y="523"/>
                    <a:pt x="1505" y="505"/>
                  </a:cubicBezTo>
                  <a:cubicBezTo>
                    <a:pt x="1538" y="485"/>
                    <a:pt x="1549" y="444"/>
                    <a:pt x="1533" y="411"/>
                  </a:cubicBezTo>
                  <a:cubicBezTo>
                    <a:pt x="1514" y="387"/>
                    <a:pt x="1485" y="373"/>
                    <a:pt x="1454" y="371"/>
                  </a:cubicBezTo>
                  <a:cubicBezTo>
                    <a:pt x="1364" y="354"/>
                    <a:pt x="1274" y="341"/>
                    <a:pt x="1184" y="336"/>
                  </a:cubicBezTo>
                  <a:cubicBezTo>
                    <a:pt x="1059" y="327"/>
                    <a:pt x="930" y="336"/>
                    <a:pt x="815" y="283"/>
                  </a:cubicBezTo>
                  <a:cubicBezTo>
                    <a:pt x="875" y="264"/>
                    <a:pt x="923" y="224"/>
                    <a:pt x="954" y="171"/>
                  </a:cubicBezTo>
                  <a:cubicBezTo>
                    <a:pt x="982" y="117"/>
                    <a:pt x="980" y="51"/>
                    <a:pt x="94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37"/>
            <p:cNvSpPr/>
            <p:nvPr/>
          </p:nvSpPr>
          <p:spPr>
            <a:xfrm>
              <a:off x="7075790" y="2418268"/>
              <a:ext cx="381934" cy="424108"/>
            </a:xfrm>
            <a:custGeom>
              <a:rect b="b" l="l" r="r" t="t"/>
              <a:pathLst>
                <a:path extrusionOk="0" h="4294" w="3867">
                  <a:moveTo>
                    <a:pt x="1439" y="0"/>
                  </a:moveTo>
                  <a:cubicBezTo>
                    <a:pt x="1344" y="0"/>
                    <a:pt x="1249" y="29"/>
                    <a:pt x="1154" y="77"/>
                  </a:cubicBezTo>
                  <a:cubicBezTo>
                    <a:pt x="1000" y="298"/>
                    <a:pt x="862" y="531"/>
                    <a:pt x="739" y="771"/>
                  </a:cubicBezTo>
                  <a:cubicBezTo>
                    <a:pt x="326" y="1566"/>
                    <a:pt x="1" y="2473"/>
                    <a:pt x="207" y="3342"/>
                  </a:cubicBezTo>
                  <a:cubicBezTo>
                    <a:pt x="240" y="3489"/>
                    <a:pt x="293" y="3634"/>
                    <a:pt x="381" y="3753"/>
                  </a:cubicBezTo>
                  <a:cubicBezTo>
                    <a:pt x="532" y="3948"/>
                    <a:pt x="3585" y="4293"/>
                    <a:pt x="3585" y="4293"/>
                  </a:cubicBezTo>
                  <a:lnTo>
                    <a:pt x="3866" y="3975"/>
                  </a:lnTo>
                  <a:lnTo>
                    <a:pt x="1644" y="2998"/>
                  </a:lnTo>
                  <a:cubicBezTo>
                    <a:pt x="1644" y="2998"/>
                    <a:pt x="1900" y="2326"/>
                    <a:pt x="2155" y="1469"/>
                  </a:cubicBezTo>
                  <a:cubicBezTo>
                    <a:pt x="2157" y="1425"/>
                    <a:pt x="2157" y="1386"/>
                    <a:pt x="2157" y="1344"/>
                  </a:cubicBezTo>
                  <a:cubicBezTo>
                    <a:pt x="2155" y="933"/>
                    <a:pt x="2083" y="428"/>
                    <a:pt x="1762" y="136"/>
                  </a:cubicBezTo>
                  <a:cubicBezTo>
                    <a:pt x="1658" y="40"/>
                    <a:pt x="1549" y="0"/>
                    <a:pt x="14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37"/>
            <p:cNvSpPr/>
            <p:nvPr/>
          </p:nvSpPr>
          <p:spPr>
            <a:xfrm>
              <a:off x="7075790" y="2400588"/>
              <a:ext cx="228548" cy="248697"/>
            </a:xfrm>
            <a:custGeom>
              <a:rect b="b" l="l" r="r" t="t"/>
              <a:pathLst>
                <a:path extrusionOk="0" h="2518" w="2314">
                  <a:moveTo>
                    <a:pt x="1443" y="1"/>
                  </a:moveTo>
                  <a:cubicBezTo>
                    <a:pt x="1416" y="1"/>
                    <a:pt x="1392" y="4"/>
                    <a:pt x="1371" y="12"/>
                  </a:cubicBezTo>
                  <a:cubicBezTo>
                    <a:pt x="884" y="183"/>
                    <a:pt x="394" y="1257"/>
                    <a:pt x="152" y="1857"/>
                  </a:cubicBezTo>
                  <a:cubicBezTo>
                    <a:pt x="56" y="2098"/>
                    <a:pt x="1" y="2263"/>
                    <a:pt x="1" y="2263"/>
                  </a:cubicBezTo>
                  <a:lnTo>
                    <a:pt x="2118" y="2518"/>
                  </a:lnTo>
                  <a:cubicBezTo>
                    <a:pt x="2164" y="2344"/>
                    <a:pt x="2204" y="2166"/>
                    <a:pt x="2230" y="1988"/>
                  </a:cubicBezTo>
                  <a:cubicBezTo>
                    <a:pt x="2278" y="1696"/>
                    <a:pt x="2313" y="1325"/>
                    <a:pt x="2272" y="987"/>
                  </a:cubicBezTo>
                  <a:cubicBezTo>
                    <a:pt x="2194" y="359"/>
                    <a:pt x="1704" y="1"/>
                    <a:pt x="14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37"/>
            <p:cNvSpPr/>
            <p:nvPr/>
          </p:nvSpPr>
          <p:spPr>
            <a:xfrm>
              <a:off x="7543059" y="2266561"/>
              <a:ext cx="328896" cy="224103"/>
            </a:xfrm>
            <a:custGeom>
              <a:rect b="b" l="l" r="r" t="t"/>
              <a:pathLst>
                <a:path extrusionOk="0" h="2269" w="3330">
                  <a:moveTo>
                    <a:pt x="281" y="1"/>
                  </a:moveTo>
                  <a:lnTo>
                    <a:pt x="0" y="315"/>
                  </a:lnTo>
                  <a:cubicBezTo>
                    <a:pt x="0" y="315"/>
                    <a:pt x="270" y="666"/>
                    <a:pt x="1188" y="1463"/>
                  </a:cubicBezTo>
                  <a:cubicBezTo>
                    <a:pt x="1752" y="1950"/>
                    <a:pt x="2250" y="2268"/>
                    <a:pt x="2606" y="2268"/>
                  </a:cubicBezTo>
                  <a:cubicBezTo>
                    <a:pt x="2832" y="2268"/>
                    <a:pt x="3001" y="2141"/>
                    <a:pt x="3093" y="1848"/>
                  </a:cubicBezTo>
                  <a:cubicBezTo>
                    <a:pt x="3330" y="1092"/>
                    <a:pt x="1206" y="330"/>
                    <a:pt x="1206" y="330"/>
                  </a:cubicBezTo>
                  <a:lnTo>
                    <a:pt x="28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37"/>
            <p:cNvSpPr/>
            <p:nvPr/>
          </p:nvSpPr>
          <p:spPr>
            <a:xfrm>
              <a:off x="7518269" y="2141916"/>
              <a:ext cx="104298" cy="166226"/>
            </a:xfrm>
            <a:custGeom>
              <a:rect b="b" l="l" r="r" t="t"/>
              <a:pathLst>
                <a:path extrusionOk="0" h="1683" w="1056">
                  <a:moveTo>
                    <a:pt x="534" y="1"/>
                  </a:moveTo>
                  <a:cubicBezTo>
                    <a:pt x="516" y="1"/>
                    <a:pt x="499" y="9"/>
                    <a:pt x="486" y="22"/>
                  </a:cubicBezTo>
                  <a:cubicBezTo>
                    <a:pt x="473" y="39"/>
                    <a:pt x="462" y="59"/>
                    <a:pt x="456" y="81"/>
                  </a:cubicBezTo>
                  <a:cubicBezTo>
                    <a:pt x="405" y="228"/>
                    <a:pt x="425" y="391"/>
                    <a:pt x="392" y="545"/>
                  </a:cubicBezTo>
                  <a:lnTo>
                    <a:pt x="297" y="176"/>
                  </a:lnTo>
                  <a:cubicBezTo>
                    <a:pt x="295" y="165"/>
                    <a:pt x="291" y="154"/>
                    <a:pt x="284" y="145"/>
                  </a:cubicBezTo>
                  <a:cubicBezTo>
                    <a:pt x="277" y="136"/>
                    <a:pt x="266" y="132"/>
                    <a:pt x="254" y="132"/>
                  </a:cubicBezTo>
                  <a:cubicBezTo>
                    <a:pt x="235" y="132"/>
                    <a:pt x="214" y="142"/>
                    <a:pt x="203" y="160"/>
                  </a:cubicBezTo>
                  <a:cubicBezTo>
                    <a:pt x="188" y="191"/>
                    <a:pt x="185" y="224"/>
                    <a:pt x="192" y="257"/>
                  </a:cubicBezTo>
                  <a:cubicBezTo>
                    <a:pt x="205" y="397"/>
                    <a:pt x="218" y="540"/>
                    <a:pt x="232" y="681"/>
                  </a:cubicBezTo>
                  <a:cubicBezTo>
                    <a:pt x="172" y="621"/>
                    <a:pt x="152" y="534"/>
                    <a:pt x="113" y="459"/>
                  </a:cubicBezTo>
                  <a:cubicBezTo>
                    <a:pt x="107" y="442"/>
                    <a:pt x="93" y="426"/>
                    <a:pt x="76" y="426"/>
                  </a:cubicBezTo>
                  <a:cubicBezTo>
                    <a:pt x="75" y="426"/>
                    <a:pt x="74" y="426"/>
                    <a:pt x="73" y="426"/>
                  </a:cubicBezTo>
                  <a:cubicBezTo>
                    <a:pt x="65" y="430"/>
                    <a:pt x="56" y="435"/>
                    <a:pt x="51" y="441"/>
                  </a:cubicBezTo>
                  <a:cubicBezTo>
                    <a:pt x="14" y="492"/>
                    <a:pt x="1" y="558"/>
                    <a:pt x="14" y="619"/>
                  </a:cubicBezTo>
                  <a:cubicBezTo>
                    <a:pt x="25" y="681"/>
                    <a:pt x="47" y="738"/>
                    <a:pt x="62" y="797"/>
                  </a:cubicBezTo>
                  <a:cubicBezTo>
                    <a:pt x="78" y="859"/>
                    <a:pt x="82" y="913"/>
                    <a:pt x="91" y="971"/>
                  </a:cubicBezTo>
                  <a:cubicBezTo>
                    <a:pt x="128" y="1223"/>
                    <a:pt x="216" y="1465"/>
                    <a:pt x="350" y="1682"/>
                  </a:cubicBezTo>
                  <a:lnTo>
                    <a:pt x="642" y="1322"/>
                  </a:lnTo>
                  <a:cubicBezTo>
                    <a:pt x="640" y="1267"/>
                    <a:pt x="673" y="1219"/>
                    <a:pt x="708" y="1177"/>
                  </a:cubicBezTo>
                  <a:cubicBezTo>
                    <a:pt x="805" y="1063"/>
                    <a:pt x="923" y="971"/>
                    <a:pt x="1055" y="900"/>
                  </a:cubicBezTo>
                  <a:cubicBezTo>
                    <a:pt x="1023" y="861"/>
                    <a:pt x="977" y="839"/>
                    <a:pt x="929" y="839"/>
                  </a:cubicBezTo>
                  <a:cubicBezTo>
                    <a:pt x="918" y="839"/>
                    <a:pt x="906" y="841"/>
                    <a:pt x="895" y="843"/>
                  </a:cubicBezTo>
                  <a:cubicBezTo>
                    <a:pt x="836" y="859"/>
                    <a:pt x="783" y="894"/>
                    <a:pt x="748" y="944"/>
                  </a:cubicBezTo>
                  <a:cubicBezTo>
                    <a:pt x="730" y="821"/>
                    <a:pt x="772" y="696"/>
                    <a:pt x="800" y="575"/>
                  </a:cubicBezTo>
                  <a:cubicBezTo>
                    <a:pt x="818" y="487"/>
                    <a:pt x="831" y="397"/>
                    <a:pt x="840" y="307"/>
                  </a:cubicBezTo>
                  <a:cubicBezTo>
                    <a:pt x="846" y="277"/>
                    <a:pt x="840" y="246"/>
                    <a:pt x="825" y="219"/>
                  </a:cubicBezTo>
                  <a:cubicBezTo>
                    <a:pt x="811" y="208"/>
                    <a:pt x="793" y="202"/>
                    <a:pt x="775" y="202"/>
                  </a:cubicBezTo>
                  <a:cubicBezTo>
                    <a:pt x="757" y="202"/>
                    <a:pt x="739" y="208"/>
                    <a:pt x="726" y="222"/>
                  </a:cubicBezTo>
                  <a:cubicBezTo>
                    <a:pt x="697" y="246"/>
                    <a:pt x="680" y="279"/>
                    <a:pt x="671" y="314"/>
                  </a:cubicBezTo>
                  <a:cubicBezTo>
                    <a:pt x="636" y="411"/>
                    <a:pt x="611" y="509"/>
                    <a:pt x="596" y="610"/>
                  </a:cubicBezTo>
                  <a:cubicBezTo>
                    <a:pt x="583" y="556"/>
                    <a:pt x="574" y="498"/>
                    <a:pt x="572" y="441"/>
                  </a:cubicBezTo>
                  <a:cubicBezTo>
                    <a:pt x="570" y="321"/>
                    <a:pt x="614" y="202"/>
                    <a:pt x="596" y="81"/>
                  </a:cubicBezTo>
                  <a:cubicBezTo>
                    <a:pt x="592" y="48"/>
                    <a:pt x="579" y="11"/>
                    <a:pt x="546" y="2"/>
                  </a:cubicBezTo>
                  <a:cubicBezTo>
                    <a:pt x="542" y="1"/>
                    <a:pt x="538" y="1"/>
                    <a:pt x="53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37"/>
            <p:cNvSpPr/>
            <p:nvPr/>
          </p:nvSpPr>
          <p:spPr>
            <a:xfrm>
              <a:off x="7662568" y="3155271"/>
              <a:ext cx="191609" cy="54915"/>
            </a:xfrm>
            <a:custGeom>
              <a:rect b="b" l="l" r="r" t="t"/>
              <a:pathLst>
                <a:path extrusionOk="0" h="556" w="1940">
                  <a:moveTo>
                    <a:pt x="134" y="0"/>
                  </a:moveTo>
                  <a:cubicBezTo>
                    <a:pt x="134" y="0"/>
                    <a:pt x="0" y="369"/>
                    <a:pt x="101" y="451"/>
                  </a:cubicBezTo>
                  <a:cubicBezTo>
                    <a:pt x="202" y="530"/>
                    <a:pt x="1856" y="556"/>
                    <a:pt x="1856" y="556"/>
                  </a:cubicBezTo>
                  <a:cubicBezTo>
                    <a:pt x="1856" y="556"/>
                    <a:pt x="1940" y="343"/>
                    <a:pt x="1568" y="290"/>
                  </a:cubicBezTo>
                  <a:cubicBezTo>
                    <a:pt x="1197" y="238"/>
                    <a:pt x="844" y="0"/>
                    <a:pt x="84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37"/>
            <p:cNvSpPr/>
            <p:nvPr/>
          </p:nvSpPr>
          <p:spPr>
            <a:xfrm>
              <a:off x="7603801" y="3050083"/>
              <a:ext cx="168794" cy="73187"/>
            </a:xfrm>
            <a:custGeom>
              <a:rect b="b" l="l" r="r" t="t"/>
              <a:pathLst>
                <a:path extrusionOk="0" h="741" w="1709">
                  <a:moveTo>
                    <a:pt x="1542" y="0"/>
                  </a:moveTo>
                  <a:cubicBezTo>
                    <a:pt x="1028" y="18"/>
                    <a:pt x="593" y="444"/>
                    <a:pt x="79" y="455"/>
                  </a:cubicBezTo>
                  <a:cubicBezTo>
                    <a:pt x="79" y="455"/>
                    <a:pt x="0" y="505"/>
                    <a:pt x="79" y="558"/>
                  </a:cubicBezTo>
                  <a:cubicBezTo>
                    <a:pt x="132" y="595"/>
                    <a:pt x="176" y="644"/>
                    <a:pt x="231" y="677"/>
                  </a:cubicBezTo>
                  <a:cubicBezTo>
                    <a:pt x="220" y="707"/>
                    <a:pt x="194" y="732"/>
                    <a:pt x="163" y="740"/>
                  </a:cubicBezTo>
                  <a:cubicBezTo>
                    <a:pt x="688" y="740"/>
                    <a:pt x="1210" y="655"/>
                    <a:pt x="1709" y="488"/>
                  </a:cubicBezTo>
                  <a:cubicBezTo>
                    <a:pt x="1709" y="426"/>
                    <a:pt x="1573" y="426"/>
                    <a:pt x="1592" y="369"/>
                  </a:cubicBezTo>
                  <a:cubicBezTo>
                    <a:pt x="1603" y="341"/>
                    <a:pt x="1654" y="323"/>
                    <a:pt x="1639" y="297"/>
                  </a:cubicBezTo>
                  <a:lnTo>
                    <a:pt x="1639" y="297"/>
                  </a:lnTo>
                  <a:cubicBezTo>
                    <a:pt x="1635" y="297"/>
                    <a:pt x="1631" y="298"/>
                    <a:pt x="1627" y="298"/>
                  </a:cubicBezTo>
                  <a:cubicBezTo>
                    <a:pt x="1588" y="298"/>
                    <a:pt x="1555" y="258"/>
                    <a:pt x="1557" y="218"/>
                  </a:cubicBezTo>
                  <a:cubicBezTo>
                    <a:pt x="1562" y="174"/>
                    <a:pt x="1584" y="134"/>
                    <a:pt x="1617" y="106"/>
                  </a:cubicBezTo>
                  <a:cubicBezTo>
                    <a:pt x="1630" y="97"/>
                    <a:pt x="1639" y="84"/>
                    <a:pt x="1643" y="70"/>
                  </a:cubicBezTo>
                  <a:cubicBezTo>
                    <a:pt x="1656" y="24"/>
                    <a:pt x="1588" y="0"/>
                    <a:pt x="154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37"/>
            <p:cNvSpPr/>
            <p:nvPr/>
          </p:nvSpPr>
          <p:spPr>
            <a:xfrm>
              <a:off x="7875116" y="3105788"/>
              <a:ext cx="184992" cy="63606"/>
            </a:xfrm>
            <a:custGeom>
              <a:rect b="b" l="l" r="r" t="t"/>
              <a:pathLst>
                <a:path extrusionOk="0" h="644" w="1873">
                  <a:moveTo>
                    <a:pt x="725" y="1"/>
                  </a:moveTo>
                  <a:lnTo>
                    <a:pt x="38" y="172"/>
                  </a:lnTo>
                  <a:cubicBezTo>
                    <a:pt x="38" y="172"/>
                    <a:pt x="1" y="583"/>
                    <a:pt x="119" y="637"/>
                  </a:cubicBezTo>
                  <a:cubicBezTo>
                    <a:pt x="128" y="641"/>
                    <a:pt x="143" y="643"/>
                    <a:pt x="165" y="643"/>
                  </a:cubicBezTo>
                  <a:cubicBezTo>
                    <a:pt x="455" y="643"/>
                    <a:pt x="1848" y="328"/>
                    <a:pt x="1848" y="328"/>
                  </a:cubicBezTo>
                  <a:cubicBezTo>
                    <a:pt x="1848" y="328"/>
                    <a:pt x="1872" y="122"/>
                    <a:pt x="1574" y="122"/>
                  </a:cubicBezTo>
                  <a:cubicBezTo>
                    <a:pt x="1552" y="122"/>
                    <a:pt x="1529" y="123"/>
                    <a:pt x="1503" y="126"/>
                  </a:cubicBezTo>
                  <a:cubicBezTo>
                    <a:pt x="1468" y="129"/>
                    <a:pt x="1432" y="130"/>
                    <a:pt x="1397" y="130"/>
                  </a:cubicBezTo>
                  <a:cubicBezTo>
                    <a:pt x="1059" y="130"/>
                    <a:pt x="725" y="1"/>
                    <a:pt x="7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37"/>
            <p:cNvSpPr/>
            <p:nvPr/>
          </p:nvSpPr>
          <p:spPr>
            <a:xfrm>
              <a:off x="7237176" y="2221325"/>
              <a:ext cx="20939" cy="18272"/>
            </a:xfrm>
            <a:custGeom>
              <a:rect b="b" l="l" r="r" t="t"/>
              <a:pathLst>
                <a:path extrusionOk="0" h="185" w="212">
                  <a:moveTo>
                    <a:pt x="93" y="0"/>
                  </a:moveTo>
                  <a:cubicBezTo>
                    <a:pt x="69" y="0"/>
                    <a:pt x="46" y="10"/>
                    <a:pt x="27" y="28"/>
                  </a:cubicBezTo>
                  <a:cubicBezTo>
                    <a:pt x="18" y="35"/>
                    <a:pt x="12" y="46"/>
                    <a:pt x="10" y="57"/>
                  </a:cubicBezTo>
                  <a:cubicBezTo>
                    <a:pt x="3" y="68"/>
                    <a:pt x="1" y="81"/>
                    <a:pt x="1" y="92"/>
                  </a:cubicBezTo>
                  <a:cubicBezTo>
                    <a:pt x="1" y="109"/>
                    <a:pt x="5" y="125"/>
                    <a:pt x="14" y="138"/>
                  </a:cubicBezTo>
                  <a:cubicBezTo>
                    <a:pt x="20" y="153"/>
                    <a:pt x="31" y="164"/>
                    <a:pt x="47" y="171"/>
                  </a:cubicBezTo>
                  <a:cubicBezTo>
                    <a:pt x="60" y="180"/>
                    <a:pt x="75" y="184"/>
                    <a:pt x="93" y="184"/>
                  </a:cubicBezTo>
                  <a:lnTo>
                    <a:pt x="91" y="182"/>
                  </a:lnTo>
                  <a:lnTo>
                    <a:pt x="111" y="180"/>
                  </a:lnTo>
                  <a:lnTo>
                    <a:pt x="128" y="178"/>
                  </a:lnTo>
                  <a:lnTo>
                    <a:pt x="137" y="178"/>
                  </a:lnTo>
                  <a:cubicBezTo>
                    <a:pt x="146" y="178"/>
                    <a:pt x="152" y="178"/>
                    <a:pt x="159" y="175"/>
                  </a:cubicBezTo>
                  <a:cubicBezTo>
                    <a:pt x="161" y="174"/>
                    <a:pt x="165" y="173"/>
                    <a:pt x="168" y="172"/>
                  </a:cubicBezTo>
                  <a:lnTo>
                    <a:pt x="168" y="172"/>
                  </a:lnTo>
                  <a:cubicBezTo>
                    <a:pt x="170" y="171"/>
                    <a:pt x="173" y="170"/>
                    <a:pt x="175" y="169"/>
                  </a:cubicBezTo>
                  <a:lnTo>
                    <a:pt x="175" y="169"/>
                  </a:lnTo>
                  <a:cubicBezTo>
                    <a:pt x="175" y="169"/>
                    <a:pt x="176" y="169"/>
                    <a:pt x="176" y="169"/>
                  </a:cubicBezTo>
                  <a:lnTo>
                    <a:pt x="181" y="167"/>
                  </a:lnTo>
                  <a:lnTo>
                    <a:pt x="181" y="167"/>
                  </a:lnTo>
                  <a:cubicBezTo>
                    <a:pt x="183" y="165"/>
                    <a:pt x="185" y="164"/>
                    <a:pt x="187" y="162"/>
                  </a:cubicBezTo>
                  <a:cubicBezTo>
                    <a:pt x="194" y="158"/>
                    <a:pt x="198" y="151"/>
                    <a:pt x="201" y="147"/>
                  </a:cubicBezTo>
                  <a:cubicBezTo>
                    <a:pt x="209" y="134"/>
                    <a:pt x="212" y="118"/>
                    <a:pt x="207" y="103"/>
                  </a:cubicBezTo>
                  <a:cubicBezTo>
                    <a:pt x="207" y="102"/>
                    <a:pt x="207" y="101"/>
                    <a:pt x="206" y="101"/>
                  </a:cubicBezTo>
                  <a:lnTo>
                    <a:pt x="206" y="101"/>
                  </a:lnTo>
                  <a:lnTo>
                    <a:pt x="205" y="99"/>
                  </a:lnTo>
                  <a:lnTo>
                    <a:pt x="205" y="96"/>
                  </a:lnTo>
                  <a:cubicBezTo>
                    <a:pt x="205" y="96"/>
                    <a:pt x="198" y="81"/>
                    <a:pt x="198" y="81"/>
                  </a:cubicBezTo>
                  <a:cubicBezTo>
                    <a:pt x="198" y="81"/>
                    <a:pt x="190" y="70"/>
                    <a:pt x="187" y="68"/>
                  </a:cubicBezTo>
                  <a:lnTo>
                    <a:pt x="183" y="61"/>
                  </a:lnTo>
                  <a:lnTo>
                    <a:pt x="163" y="35"/>
                  </a:lnTo>
                  <a:lnTo>
                    <a:pt x="157" y="28"/>
                  </a:lnTo>
                  <a:cubicBezTo>
                    <a:pt x="139" y="10"/>
                    <a:pt x="116" y="0"/>
                    <a:pt x="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37"/>
            <p:cNvSpPr/>
            <p:nvPr/>
          </p:nvSpPr>
          <p:spPr>
            <a:xfrm>
              <a:off x="7224139" y="2189818"/>
              <a:ext cx="28741" cy="15605"/>
            </a:xfrm>
            <a:custGeom>
              <a:rect b="b" l="l" r="r" t="t"/>
              <a:pathLst>
                <a:path extrusionOk="0" h="158" w="291">
                  <a:moveTo>
                    <a:pt x="154" y="0"/>
                  </a:moveTo>
                  <a:cubicBezTo>
                    <a:pt x="139" y="0"/>
                    <a:pt x="125" y="2"/>
                    <a:pt x="111" y="7"/>
                  </a:cubicBezTo>
                  <a:cubicBezTo>
                    <a:pt x="84" y="13"/>
                    <a:pt x="60" y="27"/>
                    <a:pt x="40" y="46"/>
                  </a:cubicBezTo>
                  <a:cubicBezTo>
                    <a:pt x="32" y="57"/>
                    <a:pt x="23" y="68"/>
                    <a:pt x="16" y="81"/>
                  </a:cubicBezTo>
                  <a:cubicBezTo>
                    <a:pt x="14" y="88"/>
                    <a:pt x="10" y="95"/>
                    <a:pt x="8" y="101"/>
                  </a:cubicBezTo>
                  <a:cubicBezTo>
                    <a:pt x="8" y="103"/>
                    <a:pt x="6" y="113"/>
                    <a:pt x="7" y="113"/>
                  </a:cubicBezTo>
                  <a:cubicBezTo>
                    <a:pt x="7" y="113"/>
                    <a:pt x="7" y="112"/>
                    <a:pt x="8" y="110"/>
                  </a:cubicBezTo>
                  <a:lnTo>
                    <a:pt x="8" y="110"/>
                  </a:lnTo>
                  <a:lnTo>
                    <a:pt x="5" y="121"/>
                  </a:lnTo>
                  <a:cubicBezTo>
                    <a:pt x="1" y="134"/>
                    <a:pt x="8" y="150"/>
                    <a:pt x="23" y="156"/>
                  </a:cubicBezTo>
                  <a:cubicBezTo>
                    <a:pt x="26" y="157"/>
                    <a:pt x="30" y="158"/>
                    <a:pt x="33" y="158"/>
                  </a:cubicBezTo>
                  <a:cubicBezTo>
                    <a:pt x="43" y="158"/>
                    <a:pt x="54" y="153"/>
                    <a:pt x="60" y="143"/>
                  </a:cubicBezTo>
                  <a:lnTo>
                    <a:pt x="62" y="143"/>
                  </a:lnTo>
                  <a:cubicBezTo>
                    <a:pt x="62" y="141"/>
                    <a:pt x="65" y="139"/>
                    <a:pt x="67" y="136"/>
                  </a:cubicBezTo>
                  <a:lnTo>
                    <a:pt x="71" y="130"/>
                  </a:lnTo>
                  <a:cubicBezTo>
                    <a:pt x="76" y="125"/>
                    <a:pt x="80" y="121"/>
                    <a:pt x="84" y="117"/>
                  </a:cubicBezTo>
                  <a:cubicBezTo>
                    <a:pt x="86" y="115"/>
                    <a:pt x="89" y="114"/>
                    <a:pt x="88" y="114"/>
                  </a:cubicBezTo>
                  <a:lnTo>
                    <a:pt x="88" y="114"/>
                  </a:lnTo>
                  <a:cubicBezTo>
                    <a:pt x="88" y="114"/>
                    <a:pt x="88" y="114"/>
                    <a:pt x="87" y="114"/>
                  </a:cubicBezTo>
                  <a:lnTo>
                    <a:pt x="87" y="114"/>
                  </a:lnTo>
                  <a:lnTo>
                    <a:pt x="95" y="110"/>
                  </a:lnTo>
                  <a:cubicBezTo>
                    <a:pt x="102" y="106"/>
                    <a:pt x="106" y="101"/>
                    <a:pt x="113" y="99"/>
                  </a:cubicBezTo>
                  <a:lnTo>
                    <a:pt x="122" y="95"/>
                  </a:lnTo>
                  <a:cubicBezTo>
                    <a:pt x="122" y="95"/>
                    <a:pt x="122" y="95"/>
                    <a:pt x="122" y="95"/>
                  </a:cubicBezTo>
                  <a:lnTo>
                    <a:pt x="122" y="95"/>
                  </a:lnTo>
                  <a:cubicBezTo>
                    <a:pt x="122" y="95"/>
                    <a:pt x="123" y="95"/>
                    <a:pt x="124" y="95"/>
                  </a:cubicBezTo>
                  <a:cubicBezTo>
                    <a:pt x="131" y="90"/>
                    <a:pt x="137" y="88"/>
                    <a:pt x="144" y="88"/>
                  </a:cubicBezTo>
                  <a:lnTo>
                    <a:pt x="157" y="88"/>
                  </a:lnTo>
                  <a:cubicBezTo>
                    <a:pt x="161" y="88"/>
                    <a:pt x="166" y="88"/>
                    <a:pt x="170" y="90"/>
                  </a:cubicBezTo>
                  <a:cubicBezTo>
                    <a:pt x="176" y="92"/>
                    <a:pt x="181" y="92"/>
                    <a:pt x="187" y="95"/>
                  </a:cubicBezTo>
                  <a:lnTo>
                    <a:pt x="187" y="95"/>
                  </a:lnTo>
                  <a:lnTo>
                    <a:pt x="185" y="95"/>
                  </a:lnTo>
                  <a:lnTo>
                    <a:pt x="190" y="97"/>
                  </a:lnTo>
                  <a:cubicBezTo>
                    <a:pt x="189" y="96"/>
                    <a:pt x="188" y="96"/>
                    <a:pt x="187" y="95"/>
                  </a:cubicBezTo>
                  <a:lnTo>
                    <a:pt x="187" y="95"/>
                  </a:lnTo>
                  <a:lnTo>
                    <a:pt x="192" y="97"/>
                  </a:lnTo>
                  <a:lnTo>
                    <a:pt x="199" y="103"/>
                  </a:lnTo>
                  <a:lnTo>
                    <a:pt x="207" y="108"/>
                  </a:lnTo>
                  <a:cubicBezTo>
                    <a:pt x="212" y="110"/>
                    <a:pt x="216" y="112"/>
                    <a:pt x="221" y="114"/>
                  </a:cubicBezTo>
                  <a:cubicBezTo>
                    <a:pt x="218" y="113"/>
                    <a:pt x="218" y="113"/>
                    <a:pt x="218" y="113"/>
                  </a:cubicBezTo>
                  <a:cubicBezTo>
                    <a:pt x="218" y="113"/>
                    <a:pt x="219" y="113"/>
                    <a:pt x="221" y="114"/>
                  </a:cubicBezTo>
                  <a:lnTo>
                    <a:pt x="227" y="121"/>
                  </a:lnTo>
                  <a:cubicBezTo>
                    <a:pt x="234" y="128"/>
                    <a:pt x="246" y="133"/>
                    <a:pt x="258" y="133"/>
                  </a:cubicBezTo>
                  <a:cubicBezTo>
                    <a:pt x="260" y="133"/>
                    <a:pt x="262" y="132"/>
                    <a:pt x="264" y="132"/>
                  </a:cubicBezTo>
                  <a:cubicBezTo>
                    <a:pt x="275" y="128"/>
                    <a:pt x="284" y="119"/>
                    <a:pt x="286" y="108"/>
                  </a:cubicBezTo>
                  <a:cubicBezTo>
                    <a:pt x="290" y="90"/>
                    <a:pt x="279" y="73"/>
                    <a:pt x="269" y="58"/>
                  </a:cubicBezTo>
                  <a:lnTo>
                    <a:pt x="269" y="58"/>
                  </a:lnTo>
                  <a:cubicBezTo>
                    <a:pt x="266" y="51"/>
                    <a:pt x="261" y="45"/>
                    <a:pt x="256" y="40"/>
                  </a:cubicBezTo>
                  <a:cubicBezTo>
                    <a:pt x="249" y="33"/>
                    <a:pt x="243" y="29"/>
                    <a:pt x="234" y="24"/>
                  </a:cubicBezTo>
                  <a:cubicBezTo>
                    <a:pt x="223" y="16"/>
                    <a:pt x="210" y="11"/>
                    <a:pt x="196" y="7"/>
                  </a:cubicBezTo>
                  <a:cubicBezTo>
                    <a:pt x="182" y="2"/>
                    <a:pt x="168" y="0"/>
                    <a:pt x="1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37"/>
            <p:cNvSpPr/>
            <p:nvPr/>
          </p:nvSpPr>
          <p:spPr>
            <a:xfrm>
              <a:off x="7283992" y="2177670"/>
              <a:ext cx="50865" cy="16297"/>
            </a:xfrm>
            <a:custGeom>
              <a:rect b="b" l="l" r="r" t="t"/>
              <a:pathLst>
                <a:path extrusionOk="0" h="165" w="515">
                  <a:moveTo>
                    <a:pt x="273" y="0"/>
                  </a:moveTo>
                  <a:cubicBezTo>
                    <a:pt x="227" y="0"/>
                    <a:pt x="181" y="7"/>
                    <a:pt x="139" y="24"/>
                  </a:cubicBezTo>
                  <a:cubicBezTo>
                    <a:pt x="91" y="38"/>
                    <a:pt x="49" y="66"/>
                    <a:pt x="19" y="106"/>
                  </a:cubicBezTo>
                  <a:cubicBezTo>
                    <a:pt x="0" y="135"/>
                    <a:pt x="28" y="164"/>
                    <a:pt x="57" y="164"/>
                  </a:cubicBezTo>
                  <a:cubicBezTo>
                    <a:pt x="62" y="164"/>
                    <a:pt x="68" y="163"/>
                    <a:pt x="74" y="161"/>
                  </a:cubicBezTo>
                  <a:lnTo>
                    <a:pt x="74" y="158"/>
                  </a:lnTo>
                  <a:cubicBezTo>
                    <a:pt x="91" y="152"/>
                    <a:pt x="104" y="139"/>
                    <a:pt x="122" y="130"/>
                  </a:cubicBezTo>
                  <a:cubicBezTo>
                    <a:pt x="137" y="121"/>
                    <a:pt x="153" y="114"/>
                    <a:pt x="168" y="110"/>
                  </a:cubicBezTo>
                  <a:cubicBezTo>
                    <a:pt x="199" y="100"/>
                    <a:pt x="229" y="94"/>
                    <a:pt x="260" y="94"/>
                  </a:cubicBezTo>
                  <a:cubicBezTo>
                    <a:pt x="264" y="94"/>
                    <a:pt x="269" y="94"/>
                    <a:pt x="273" y="95"/>
                  </a:cubicBezTo>
                  <a:cubicBezTo>
                    <a:pt x="309" y="97"/>
                    <a:pt x="344" y="103"/>
                    <a:pt x="377" y="114"/>
                  </a:cubicBezTo>
                  <a:cubicBezTo>
                    <a:pt x="392" y="121"/>
                    <a:pt x="407" y="128"/>
                    <a:pt x="423" y="136"/>
                  </a:cubicBezTo>
                  <a:cubicBezTo>
                    <a:pt x="440" y="150"/>
                    <a:pt x="460" y="158"/>
                    <a:pt x="482" y="161"/>
                  </a:cubicBezTo>
                  <a:cubicBezTo>
                    <a:pt x="500" y="161"/>
                    <a:pt x="515" y="145"/>
                    <a:pt x="515" y="128"/>
                  </a:cubicBezTo>
                  <a:cubicBezTo>
                    <a:pt x="513" y="79"/>
                    <a:pt x="454" y="49"/>
                    <a:pt x="414" y="31"/>
                  </a:cubicBezTo>
                  <a:cubicBezTo>
                    <a:pt x="370" y="11"/>
                    <a:pt x="322" y="0"/>
                    <a:pt x="2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p37"/>
            <p:cNvSpPr/>
            <p:nvPr/>
          </p:nvSpPr>
          <p:spPr>
            <a:xfrm>
              <a:off x="7251103" y="2196930"/>
              <a:ext cx="41680" cy="71903"/>
            </a:xfrm>
            <a:custGeom>
              <a:rect b="b" l="l" r="r" t="t"/>
              <a:pathLst>
                <a:path extrusionOk="0" h="728" w="422">
                  <a:moveTo>
                    <a:pt x="89" y="1"/>
                  </a:moveTo>
                  <a:cubicBezTo>
                    <a:pt x="62" y="1"/>
                    <a:pt x="41" y="31"/>
                    <a:pt x="49" y="56"/>
                  </a:cubicBezTo>
                  <a:lnTo>
                    <a:pt x="46" y="56"/>
                  </a:lnTo>
                  <a:cubicBezTo>
                    <a:pt x="60" y="95"/>
                    <a:pt x="82" y="130"/>
                    <a:pt x="95" y="170"/>
                  </a:cubicBezTo>
                  <a:cubicBezTo>
                    <a:pt x="106" y="212"/>
                    <a:pt x="112" y="255"/>
                    <a:pt x="114" y="297"/>
                  </a:cubicBezTo>
                  <a:cubicBezTo>
                    <a:pt x="117" y="343"/>
                    <a:pt x="119" y="389"/>
                    <a:pt x="117" y="436"/>
                  </a:cubicBezTo>
                  <a:cubicBezTo>
                    <a:pt x="117" y="460"/>
                    <a:pt x="112" y="523"/>
                    <a:pt x="77" y="528"/>
                  </a:cubicBezTo>
                  <a:cubicBezTo>
                    <a:pt x="40" y="530"/>
                    <a:pt x="0" y="574"/>
                    <a:pt x="29" y="611"/>
                  </a:cubicBezTo>
                  <a:cubicBezTo>
                    <a:pt x="68" y="671"/>
                    <a:pt x="132" y="708"/>
                    <a:pt x="202" y="719"/>
                  </a:cubicBezTo>
                  <a:cubicBezTo>
                    <a:pt x="237" y="725"/>
                    <a:pt x="273" y="728"/>
                    <a:pt x="308" y="728"/>
                  </a:cubicBezTo>
                  <a:cubicBezTo>
                    <a:pt x="328" y="728"/>
                    <a:pt x="347" y="725"/>
                    <a:pt x="367" y="721"/>
                  </a:cubicBezTo>
                  <a:cubicBezTo>
                    <a:pt x="387" y="717"/>
                    <a:pt x="393" y="703"/>
                    <a:pt x="409" y="692"/>
                  </a:cubicBezTo>
                  <a:cubicBezTo>
                    <a:pt x="422" y="677"/>
                    <a:pt x="420" y="655"/>
                    <a:pt x="402" y="644"/>
                  </a:cubicBezTo>
                  <a:cubicBezTo>
                    <a:pt x="389" y="638"/>
                    <a:pt x="382" y="629"/>
                    <a:pt x="367" y="624"/>
                  </a:cubicBezTo>
                  <a:cubicBezTo>
                    <a:pt x="356" y="623"/>
                    <a:pt x="345" y="621"/>
                    <a:pt x="335" y="621"/>
                  </a:cubicBezTo>
                  <a:cubicBezTo>
                    <a:pt x="331" y="621"/>
                    <a:pt x="327" y="622"/>
                    <a:pt x="323" y="622"/>
                  </a:cubicBezTo>
                  <a:cubicBezTo>
                    <a:pt x="297" y="622"/>
                    <a:pt x="270" y="620"/>
                    <a:pt x="244" y="618"/>
                  </a:cubicBezTo>
                  <a:cubicBezTo>
                    <a:pt x="220" y="616"/>
                    <a:pt x="196" y="608"/>
                    <a:pt x="175" y="597"/>
                  </a:cubicBezTo>
                  <a:lnTo>
                    <a:pt x="175" y="597"/>
                  </a:lnTo>
                  <a:cubicBezTo>
                    <a:pt x="236" y="533"/>
                    <a:pt x="237" y="413"/>
                    <a:pt x="237" y="326"/>
                  </a:cubicBezTo>
                  <a:cubicBezTo>
                    <a:pt x="237" y="216"/>
                    <a:pt x="220" y="49"/>
                    <a:pt x="101" y="3"/>
                  </a:cubicBezTo>
                  <a:cubicBezTo>
                    <a:pt x="97" y="1"/>
                    <a:pt x="93" y="1"/>
                    <a:pt x="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37"/>
            <p:cNvSpPr/>
            <p:nvPr/>
          </p:nvSpPr>
          <p:spPr>
            <a:xfrm>
              <a:off x="7284486" y="2268141"/>
              <a:ext cx="44149" cy="43754"/>
            </a:xfrm>
            <a:custGeom>
              <a:rect b="b" l="l" r="r" t="t"/>
              <a:pathLst>
                <a:path extrusionOk="0" h="443" w="447">
                  <a:moveTo>
                    <a:pt x="431" y="0"/>
                  </a:moveTo>
                  <a:cubicBezTo>
                    <a:pt x="303" y="89"/>
                    <a:pt x="164" y="159"/>
                    <a:pt x="14" y="203"/>
                  </a:cubicBezTo>
                  <a:lnTo>
                    <a:pt x="14" y="203"/>
                  </a:lnTo>
                  <a:cubicBezTo>
                    <a:pt x="9" y="197"/>
                    <a:pt x="5" y="191"/>
                    <a:pt x="0" y="185"/>
                  </a:cubicBezTo>
                  <a:lnTo>
                    <a:pt x="0" y="185"/>
                  </a:lnTo>
                  <a:lnTo>
                    <a:pt x="9" y="204"/>
                  </a:lnTo>
                  <a:cubicBezTo>
                    <a:pt x="11" y="204"/>
                    <a:pt x="12" y="203"/>
                    <a:pt x="14" y="203"/>
                  </a:cubicBezTo>
                  <a:lnTo>
                    <a:pt x="14" y="203"/>
                  </a:lnTo>
                  <a:cubicBezTo>
                    <a:pt x="61" y="266"/>
                    <a:pt x="111" y="326"/>
                    <a:pt x="165" y="384"/>
                  </a:cubicBezTo>
                  <a:cubicBezTo>
                    <a:pt x="183" y="409"/>
                    <a:pt x="207" y="428"/>
                    <a:pt x="238" y="439"/>
                  </a:cubicBezTo>
                  <a:cubicBezTo>
                    <a:pt x="245" y="441"/>
                    <a:pt x="253" y="443"/>
                    <a:pt x="261" y="443"/>
                  </a:cubicBezTo>
                  <a:cubicBezTo>
                    <a:pt x="321" y="443"/>
                    <a:pt x="372" y="377"/>
                    <a:pt x="396" y="316"/>
                  </a:cubicBezTo>
                  <a:cubicBezTo>
                    <a:pt x="435" y="215"/>
                    <a:pt x="446" y="108"/>
                    <a:pt x="4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37"/>
            <p:cNvSpPr/>
            <p:nvPr/>
          </p:nvSpPr>
          <p:spPr>
            <a:xfrm>
              <a:off x="7202904" y="2053420"/>
              <a:ext cx="312303" cy="301142"/>
            </a:xfrm>
            <a:custGeom>
              <a:rect b="b" l="l" r="r" t="t"/>
              <a:pathLst>
                <a:path extrusionOk="0" h="3049" w="3162">
                  <a:moveTo>
                    <a:pt x="1563" y="1"/>
                  </a:moveTo>
                  <a:cubicBezTo>
                    <a:pt x="1315" y="1"/>
                    <a:pt x="1068" y="32"/>
                    <a:pt x="826" y="92"/>
                  </a:cubicBezTo>
                  <a:cubicBezTo>
                    <a:pt x="624" y="143"/>
                    <a:pt x="425" y="217"/>
                    <a:pt x="269" y="349"/>
                  </a:cubicBezTo>
                  <a:cubicBezTo>
                    <a:pt x="111" y="483"/>
                    <a:pt x="1" y="683"/>
                    <a:pt x="20" y="887"/>
                  </a:cubicBezTo>
                  <a:lnTo>
                    <a:pt x="1009" y="714"/>
                  </a:lnTo>
                  <a:cubicBezTo>
                    <a:pt x="1054" y="704"/>
                    <a:pt x="1100" y="696"/>
                    <a:pt x="1146" y="696"/>
                  </a:cubicBezTo>
                  <a:cubicBezTo>
                    <a:pt x="1177" y="696"/>
                    <a:pt x="1207" y="700"/>
                    <a:pt x="1237" y="709"/>
                  </a:cubicBezTo>
                  <a:cubicBezTo>
                    <a:pt x="1387" y="755"/>
                    <a:pt x="1448" y="927"/>
                    <a:pt x="1490" y="1076"/>
                  </a:cubicBezTo>
                  <a:cubicBezTo>
                    <a:pt x="1531" y="1223"/>
                    <a:pt x="1573" y="1368"/>
                    <a:pt x="1613" y="1515"/>
                  </a:cubicBezTo>
                  <a:cubicBezTo>
                    <a:pt x="1630" y="1577"/>
                    <a:pt x="1654" y="1647"/>
                    <a:pt x="1716" y="1676"/>
                  </a:cubicBezTo>
                  <a:cubicBezTo>
                    <a:pt x="1725" y="1680"/>
                    <a:pt x="1735" y="1682"/>
                    <a:pt x="1745" y="1682"/>
                  </a:cubicBezTo>
                  <a:cubicBezTo>
                    <a:pt x="1773" y="1682"/>
                    <a:pt x="1802" y="1668"/>
                    <a:pt x="1819" y="1648"/>
                  </a:cubicBezTo>
                  <a:lnTo>
                    <a:pt x="1819" y="1648"/>
                  </a:lnTo>
                  <a:lnTo>
                    <a:pt x="1819" y="1649"/>
                  </a:lnTo>
                  <a:cubicBezTo>
                    <a:pt x="1819" y="1649"/>
                    <a:pt x="1820" y="1648"/>
                    <a:pt x="1820" y="1648"/>
                  </a:cubicBezTo>
                  <a:lnTo>
                    <a:pt x="1820" y="1648"/>
                  </a:lnTo>
                  <a:cubicBezTo>
                    <a:pt x="1826" y="1641"/>
                    <a:pt x="1831" y="1633"/>
                    <a:pt x="1834" y="1625"/>
                  </a:cubicBezTo>
                  <a:lnTo>
                    <a:pt x="1834" y="1625"/>
                  </a:lnTo>
                  <a:cubicBezTo>
                    <a:pt x="1870" y="1576"/>
                    <a:pt x="1933" y="1551"/>
                    <a:pt x="1996" y="1551"/>
                  </a:cubicBezTo>
                  <a:cubicBezTo>
                    <a:pt x="2064" y="1551"/>
                    <a:pt x="2133" y="1581"/>
                    <a:pt x="2166" y="1640"/>
                  </a:cubicBezTo>
                  <a:cubicBezTo>
                    <a:pt x="2228" y="1758"/>
                    <a:pt x="2120" y="1917"/>
                    <a:pt x="1989" y="1917"/>
                  </a:cubicBezTo>
                  <a:cubicBezTo>
                    <a:pt x="1980" y="1917"/>
                    <a:pt x="1971" y="1916"/>
                    <a:pt x="1962" y="1915"/>
                  </a:cubicBezTo>
                  <a:lnTo>
                    <a:pt x="1962" y="1915"/>
                  </a:lnTo>
                  <a:cubicBezTo>
                    <a:pt x="1971" y="2192"/>
                    <a:pt x="1977" y="2468"/>
                    <a:pt x="1986" y="2745"/>
                  </a:cubicBezTo>
                  <a:cubicBezTo>
                    <a:pt x="1988" y="2855"/>
                    <a:pt x="1997" y="2976"/>
                    <a:pt x="2081" y="3048"/>
                  </a:cubicBezTo>
                  <a:cubicBezTo>
                    <a:pt x="2162" y="2969"/>
                    <a:pt x="2217" y="2866"/>
                    <a:pt x="2239" y="2756"/>
                  </a:cubicBezTo>
                  <a:cubicBezTo>
                    <a:pt x="2298" y="2839"/>
                    <a:pt x="2392" y="2897"/>
                    <a:pt x="2496" y="2910"/>
                  </a:cubicBezTo>
                  <a:cubicBezTo>
                    <a:pt x="2501" y="2911"/>
                    <a:pt x="2507" y="2911"/>
                    <a:pt x="2512" y="2911"/>
                  </a:cubicBezTo>
                  <a:cubicBezTo>
                    <a:pt x="2529" y="2911"/>
                    <a:pt x="2547" y="2906"/>
                    <a:pt x="2561" y="2897"/>
                  </a:cubicBezTo>
                  <a:cubicBezTo>
                    <a:pt x="2575" y="2883"/>
                    <a:pt x="2583" y="2864"/>
                    <a:pt x="2583" y="2844"/>
                  </a:cubicBezTo>
                  <a:cubicBezTo>
                    <a:pt x="2601" y="2756"/>
                    <a:pt x="2610" y="2664"/>
                    <a:pt x="2608" y="2574"/>
                  </a:cubicBezTo>
                  <a:lnTo>
                    <a:pt x="2608" y="2574"/>
                  </a:lnTo>
                  <a:cubicBezTo>
                    <a:pt x="2689" y="2613"/>
                    <a:pt x="2717" y="2734"/>
                    <a:pt x="2807" y="2752"/>
                  </a:cubicBezTo>
                  <a:cubicBezTo>
                    <a:pt x="2813" y="2753"/>
                    <a:pt x="2818" y="2753"/>
                    <a:pt x="2824" y="2753"/>
                  </a:cubicBezTo>
                  <a:cubicBezTo>
                    <a:pt x="2881" y="2753"/>
                    <a:pt x="2934" y="2702"/>
                    <a:pt x="2950" y="2646"/>
                  </a:cubicBezTo>
                  <a:cubicBezTo>
                    <a:pt x="2968" y="2585"/>
                    <a:pt x="2952" y="2519"/>
                    <a:pt x="2939" y="2457"/>
                  </a:cubicBezTo>
                  <a:lnTo>
                    <a:pt x="2939" y="2457"/>
                  </a:lnTo>
                  <a:cubicBezTo>
                    <a:pt x="2948" y="2494"/>
                    <a:pt x="2982" y="2511"/>
                    <a:pt x="3019" y="2511"/>
                  </a:cubicBezTo>
                  <a:cubicBezTo>
                    <a:pt x="3059" y="2511"/>
                    <a:pt x="3101" y="2492"/>
                    <a:pt x="3121" y="2457"/>
                  </a:cubicBezTo>
                  <a:cubicBezTo>
                    <a:pt x="3161" y="2391"/>
                    <a:pt x="3141" y="2308"/>
                    <a:pt x="3121" y="2233"/>
                  </a:cubicBezTo>
                  <a:cubicBezTo>
                    <a:pt x="3012" y="1842"/>
                    <a:pt x="2900" y="1452"/>
                    <a:pt x="2790" y="1058"/>
                  </a:cubicBezTo>
                  <a:cubicBezTo>
                    <a:pt x="2684" y="689"/>
                    <a:pt x="2548" y="279"/>
                    <a:pt x="2199" y="105"/>
                  </a:cubicBezTo>
                  <a:cubicBezTo>
                    <a:pt x="2061" y="37"/>
                    <a:pt x="1903" y="15"/>
                    <a:pt x="1747" y="6"/>
                  </a:cubicBezTo>
                  <a:cubicBezTo>
                    <a:pt x="1685" y="3"/>
                    <a:pt x="1624" y="1"/>
                    <a:pt x="15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37"/>
            <p:cNvSpPr/>
            <p:nvPr/>
          </p:nvSpPr>
          <p:spPr>
            <a:xfrm>
              <a:off x="7376636" y="1970456"/>
              <a:ext cx="116644" cy="102718"/>
            </a:xfrm>
            <a:custGeom>
              <a:rect b="b" l="l" r="r" t="t"/>
              <a:pathLst>
                <a:path extrusionOk="0" h="1040" w="1181">
                  <a:moveTo>
                    <a:pt x="909" y="0"/>
                  </a:moveTo>
                  <a:cubicBezTo>
                    <a:pt x="878" y="0"/>
                    <a:pt x="846" y="3"/>
                    <a:pt x="816" y="5"/>
                  </a:cubicBezTo>
                  <a:cubicBezTo>
                    <a:pt x="600" y="29"/>
                    <a:pt x="385" y="73"/>
                    <a:pt x="177" y="137"/>
                  </a:cubicBezTo>
                  <a:cubicBezTo>
                    <a:pt x="135" y="148"/>
                    <a:pt x="95" y="168"/>
                    <a:pt x="60" y="199"/>
                  </a:cubicBezTo>
                  <a:cubicBezTo>
                    <a:pt x="1" y="258"/>
                    <a:pt x="7" y="359"/>
                    <a:pt x="29" y="440"/>
                  </a:cubicBezTo>
                  <a:cubicBezTo>
                    <a:pt x="78" y="636"/>
                    <a:pt x="174" y="813"/>
                    <a:pt x="311" y="961"/>
                  </a:cubicBezTo>
                  <a:lnTo>
                    <a:pt x="199" y="1040"/>
                  </a:lnTo>
                  <a:cubicBezTo>
                    <a:pt x="583" y="965"/>
                    <a:pt x="917" y="728"/>
                    <a:pt x="1114" y="390"/>
                  </a:cubicBezTo>
                  <a:cubicBezTo>
                    <a:pt x="1141" y="350"/>
                    <a:pt x="1160" y="304"/>
                    <a:pt x="1169" y="256"/>
                  </a:cubicBezTo>
                  <a:cubicBezTo>
                    <a:pt x="1180" y="163"/>
                    <a:pt x="1136" y="76"/>
                    <a:pt x="1055" y="32"/>
                  </a:cubicBezTo>
                  <a:cubicBezTo>
                    <a:pt x="1010" y="7"/>
                    <a:pt x="960" y="0"/>
                    <a:pt x="9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37"/>
            <p:cNvSpPr/>
            <p:nvPr/>
          </p:nvSpPr>
          <p:spPr>
            <a:xfrm>
              <a:off x="7174064" y="2093322"/>
              <a:ext cx="211362" cy="97681"/>
            </a:xfrm>
            <a:custGeom>
              <a:rect b="b" l="l" r="r" t="t"/>
              <a:pathLst>
                <a:path extrusionOk="0" h="989" w="2140">
                  <a:moveTo>
                    <a:pt x="1105" y="0"/>
                  </a:moveTo>
                  <a:cubicBezTo>
                    <a:pt x="882" y="0"/>
                    <a:pt x="658" y="26"/>
                    <a:pt x="486" y="123"/>
                  </a:cubicBezTo>
                  <a:cubicBezTo>
                    <a:pt x="209" y="279"/>
                    <a:pt x="75" y="703"/>
                    <a:pt x="1" y="986"/>
                  </a:cubicBezTo>
                  <a:cubicBezTo>
                    <a:pt x="30" y="988"/>
                    <a:pt x="60" y="989"/>
                    <a:pt x="90" y="989"/>
                  </a:cubicBezTo>
                  <a:cubicBezTo>
                    <a:pt x="386" y="989"/>
                    <a:pt x="702" y="906"/>
                    <a:pt x="989" y="852"/>
                  </a:cubicBezTo>
                  <a:lnTo>
                    <a:pt x="2140" y="637"/>
                  </a:lnTo>
                  <a:cubicBezTo>
                    <a:pt x="2089" y="470"/>
                    <a:pt x="2012" y="310"/>
                    <a:pt x="1911" y="169"/>
                  </a:cubicBezTo>
                  <a:cubicBezTo>
                    <a:pt x="1883" y="121"/>
                    <a:pt x="1843" y="83"/>
                    <a:pt x="1795" y="55"/>
                  </a:cubicBezTo>
                  <a:cubicBezTo>
                    <a:pt x="1753" y="39"/>
                    <a:pt x="1707" y="28"/>
                    <a:pt x="1662" y="28"/>
                  </a:cubicBezTo>
                  <a:cubicBezTo>
                    <a:pt x="1658" y="28"/>
                    <a:pt x="1654" y="28"/>
                    <a:pt x="1650" y="28"/>
                  </a:cubicBezTo>
                  <a:cubicBezTo>
                    <a:pt x="1490" y="19"/>
                    <a:pt x="1297" y="0"/>
                    <a:pt x="11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37"/>
            <p:cNvSpPr/>
            <p:nvPr/>
          </p:nvSpPr>
          <p:spPr>
            <a:xfrm>
              <a:off x="7311351" y="2211448"/>
              <a:ext cx="17482" cy="15506"/>
            </a:xfrm>
            <a:custGeom>
              <a:rect b="b" l="l" r="r" t="t"/>
              <a:pathLst>
                <a:path extrusionOk="0" h="157" w="177">
                  <a:moveTo>
                    <a:pt x="177" y="1"/>
                  </a:moveTo>
                  <a:lnTo>
                    <a:pt x="1" y="65"/>
                  </a:lnTo>
                  <a:lnTo>
                    <a:pt x="82" y="157"/>
                  </a:lnTo>
                  <a:lnTo>
                    <a:pt x="17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p37"/>
            <p:cNvSpPr/>
            <p:nvPr/>
          </p:nvSpPr>
          <p:spPr>
            <a:xfrm>
              <a:off x="7309770" y="2210164"/>
              <a:ext cx="20741" cy="18173"/>
            </a:xfrm>
            <a:custGeom>
              <a:rect b="b" l="l" r="r" t="t"/>
              <a:pathLst>
                <a:path extrusionOk="0" h="184" w="210">
                  <a:moveTo>
                    <a:pt x="163" y="38"/>
                  </a:moveTo>
                  <a:lnTo>
                    <a:pt x="100" y="143"/>
                  </a:lnTo>
                  <a:lnTo>
                    <a:pt x="96" y="149"/>
                  </a:lnTo>
                  <a:lnTo>
                    <a:pt x="96" y="149"/>
                  </a:lnTo>
                  <a:lnTo>
                    <a:pt x="39" y="84"/>
                  </a:lnTo>
                  <a:lnTo>
                    <a:pt x="39" y="84"/>
                  </a:lnTo>
                  <a:lnTo>
                    <a:pt x="163" y="38"/>
                  </a:lnTo>
                  <a:close/>
                  <a:moveTo>
                    <a:pt x="195" y="0"/>
                  </a:moveTo>
                  <a:cubicBezTo>
                    <a:pt x="194" y="0"/>
                    <a:pt x="193" y="0"/>
                    <a:pt x="193" y="1"/>
                  </a:cubicBezTo>
                  <a:lnTo>
                    <a:pt x="37" y="58"/>
                  </a:lnTo>
                  <a:lnTo>
                    <a:pt x="15" y="64"/>
                  </a:lnTo>
                  <a:cubicBezTo>
                    <a:pt x="0" y="70"/>
                    <a:pt x="2" y="87"/>
                    <a:pt x="12" y="91"/>
                  </a:cubicBezTo>
                  <a:lnTo>
                    <a:pt x="12" y="91"/>
                  </a:lnTo>
                  <a:lnTo>
                    <a:pt x="91" y="181"/>
                  </a:lnTo>
                  <a:cubicBezTo>
                    <a:pt x="94" y="183"/>
                    <a:pt x="97" y="184"/>
                    <a:pt x="100" y="184"/>
                  </a:cubicBezTo>
                  <a:cubicBezTo>
                    <a:pt x="105" y="184"/>
                    <a:pt x="109" y="182"/>
                    <a:pt x="111" y="176"/>
                  </a:cubicBezTo>
                  <a:lnTo>
                    <a:pt x="193" y="40"/>
                  </a:lnTo>
                  <a:lnTo>
                    <a:pt x="206" y="20"/>
                  </a:lnTo>
                  <a:cubicBezTo>
                    <a:pt x="210" y="10"/>
                    <a:pt x="203" y="0"/>
                    <a:pt x="1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p37"/>
            <p:cNvSpPr/>
            <p:nvPr/>
          </p:nvSpPr>
          <p:spPr>
            <a:xfrm>
              <a:off x="7231744" y="2223597"/>
              <a:ext cx="18173" cy="11655"/>
            </a:xfrm>
            <a:custGeom>
              <a:rect b="b" l="l" r="r" t="t"/>
              <a:pathLst>
                <a:path extrusionOk="0" h="118" w="184">
                  <a:moveTo>
                    <a:pt x="1" y="1"/>
                  </a:moveTo>
                  <a:lnTo>
                    <a:pt x="119" y="117"/>
                  </a:lnTo>
                  <a:lnTo>
                    <a:pt x="183" y="5"/>
                  </a:lnTo>
                  <a:cubicBezTo>
                    <a:pt x="174" y="5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Google Shape;781;p37"/>
            <p:cNvSpPr/>
            <p:nvPr/>
          </p:nvSpPr>
          <p:spPr>
            <a:xfrm>
              <a:off x="7230263" y="2222313"/>
              <a:ext cx="20939" cy="14124"/>
            </a:xfrm>
            <a:custGeom>
              <a:rect b="b" l="l" r="r" t="t"/>
              <a:pathLst>
                <a:path extrusionOk="0" h="143" w="212">
                  <a:moveTo>
                    <a:pt x="49" y="27"/>
                  </a:moveTo>
                  <a:lnTo>
                    <a:pt x="172" y="29"/>
                  </a:lnTo>
                  <a:lnTo>
                    <a:pt x="175" y="29"/>
                  </a:lnTo>
                  <a:lnTo>
                    <a:pt x="131" y="109"/>
                  </a:lnTo>
                  <a:lnTo>
                    <a:pt x="131" y="109"/>
                  </a:lnTo>
                  <a:lnTo>
                    <a:pt x="49" y="27"/>
                  </a:lnTo>
                  <a:close/>
                  <a:moveTo>
                    <a:pt x="16" y="1"/>
                  </a:moveTo>
                  <a:cubicBezTo>
                    <a:pt x="5" y="1"/>
                    <a:pt x="0" y="14"/>
                    <a:pt x="7" y="23"/>
                  </a:cubicBezTo>
                  <a:lnTo>
                    <a:pt x="110" y="124"/>
                  </a:lnTo>
                  <a:lnTo>
                    <a:pt x="126" y="139"/>
                  </a:lnTo>
                  <a:cubicBezTo>
                    <a:pt x="128" y="142"/>
                    <a:pt x="132" y="143"/>
                    <a:pt x="135" y="143"/>
                  </a:cubicBezTo>
                  <a:cubicBezTo>
                    <a:pt x="139" y="143"/>
                    <a:pt x="143" y="141"/>
                    <a:pt x="145" y="137"/>
                  </a:cubicBezTo>
                  <a:lnTo>
                    <a:pt x="209" y="25"/>
                  </a:lnTo>
                  <a:cubicBezTo>
                    <a:pt x="212" y="18"/>
                    <a:pt x="210" y="13"/>
                    <a:pt x="206" y="9"/>
                  </a:cubicBezTo>
                  <a:lnTo>
                    <a:pt x="206" y="9"/>
                  </a:lnTo>
                  <a:cubicBezTo>
                    <a:pt x="204" y="7"/>
                    <a:pt x="202" y="6"/>
                    <a:pt x="198" y="5"/>
                  </a:cubicBezTo>
                  <a:cubicBezTo>
                    <a:pt x="176" y="3"/>
                    <a:pt x="154" y="3"/>
                    <a:pt x="132" y="3"/>
                  </a:cubicBezTo>
                  <a:lnTo>
                    <a:pt x="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37"/>
            <p:cNvSpPr/>
            <p:nvPr/>
          </p:nvSpPr>
          <p:spPr>
            <a:xfrm>
              <a:off x="7298610" y="2215399"/>
              <a:ext cx="32198" cy="19161"/>
            </a:xfrm>
            <a:custGeom>
              <a:rect b="b" l="l" r="r" t="t"/>
              <a:pathLst>
                <a:path extrusionOk="0" h="194" w="326">
                  <a:moveTo>
                    <a:pt x="207" y="1"/>
                  </a:moveTo>
                  <a:cubicBezTo>
                    <a:pt x="154" y="1"/>
                    <a:pt x="98" y="26"/>
                    <a:pt x="62" y="51"/>
                  </a:cubicBezTo>
                  <a:cubicBezTo>
                    <a:pt x="22" y="79"/>
                    <a:pt x="0" y="121"/>
                    <a:pt x="20" y="156"/>
                  </a:cubicBezTo>
                  <a:cubicBezTo>
                    <a:pt x="24" y="165"/>
                    <a:pt x="31" y="172"/>
                    <a:pt x="40" y="178"/>
                  </a:cubicBezTo>
                  <a:cubicBezTo>
                    <a:pt x="60" y="188"/>
                    <a:pt x="82" y="193"/>
                    <a:pt x="104" y="193"/>
                  </a:cubicBezTo>
                  <a:cubicBezTo>
                    <a:pt x="111" y="193"/>
                    <a:pt x="118" y="193"/>
                    <a:pt x="125" y="191"/>
                  </a:cubicBezTo>
                  <a:cubicBezTo>
                    <a:pt x="130" y="192"/>
                    <a:pt x="134" y="192"/>
                    <a:pt x="138" y="192"/>
                  </a:cubicBezTo>
                  <a:cubicBezTo>
                    <a:pt x="151" y="192"/>
                    <a:pt x="162" y="190"/>
                    <a:pt x="174" y="185"/>
                  </a:cubicBezTo>
                  <a:cubicBezTo>
                    <a:pt x="185" y="180"/>
                    <a:pt x="194" y="174"/>
                    <a:pt x="202" y="167"/>
                  </a:cubicBezTo>
                  <a:cubicBezTo>
                    <a:pt x="237" y="137"/>
                    <a:pt x="325" y="42"/>
                    <a:pt x="259" y="11"/>
                  </a:cubicBezTo>
                  <a:cubicBezTo>
                    <a:pt x="243" y="4"/>
                    <a:pt x="225" y="1"/>
                    <a:pt x="2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37"/>
            <p:cNvSpPr/>
            <p:nvPr/>
          </p:nvSpPr>
          <p:spPr>
            <a:xfrm>
              <a:off x="6791636" y="2589728"/>
              <a:ext cx="66075" cy="94916"/>
            </a:xfrm>
            <a:custGeom>
              <a:rect b="b" l="l" r="r" t="t"/>
              <a:pathLst>
                <a:path extrusionOk="0" h="961" w="669">
                  <a:moveTo>
                    <a:pt x="58" y="1"/>
                  </a:moveTo>
                  <a:cubicBezTo>
                    <a:pt x="1" y="98"/>
                    <a:pt x="5" y="221"/>
                    <a:pt x="32" y="330"/>
                  </a:cubicBezTo>
                  <a:cubicBezTo>
                    <a:pt x="91" y="592"/>
                    <a:pt x="251" y="818"/>
                    <a:pt x="477" y="961"/>
                  </a:cubicBezTo>
                  <a:lnTo>
                    <a:pt x="668" y="743"/>
                  </a:lnTo>
                  <a:cubicBezTo>
                    <a:pt x="508" y="699"/>
                    <a:pt x="370" y="587"/>
                    <a:pt x="271" y="453"/>
                  </a:cubicBezTo>
                  <a:cubicBezTo>
                    <a:pt x="172" y="319"/>
                    <a:pt x="108" y="161"/>
                    <a:pt x="5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37"/>
            <p:cNvSpPr/>
            <p:nvPr/>
          </p:nvSpPr>
          <p:spPr>
            <a:xfrm>
              <a:off x="6779093" y="2603062"/>
              <a:ext cx="107854" cy="160991"/>
            </a:xfrm>
            <a:custGeom>
              <a:rect b="b" l="l" r="r" t="t"/>
              <a:pathLst>
                <a:path extrusionOk="0" h="1630" w="1092">
                  <a:moveTo>
                    <a:pt x="390" y="1"/>
                  </a:moveTo>
                  <a:cubicBezTo>
                    <a:pt x="345" y="1"/>
                    <a:pt x="306" y="57"/>
                    <a:pt x="312" y="105"/>
                  </a:cubicBezTo>
                  <a:cubicBezTo>
                    <a:pt x="319" y="158"/>
                    <a:pt x="543" y="551"/>
                    <a:pt x="727" y="591"/>
                  </a:cubicBezTo>
                  <a:cubicBezTo>
                    <a:pt x="517" y="731"/>
                    <a:pt x="312" y="878"/>
                    <a:pt x="112" y="1034"/>
                  </a:cubicBezTo>
                  <a:cubicBezTo>
                    <a:pt x="82" y="1054"/>
                    <a:pt x="55" y="1080"/>
                    <a:pt x="38" y="1111"/>
                  </a:cubicBezTo>
                  <a:cubicBezTo>
                    <a:pt x="0" y="1192"/>
                    <a:pt x="62" y="1280"/>
                    <a:pt x="119" y="1346"/>
                  </a:cubicBezTo>
                  <a:cubicBezTo>
                    <a:pt x="198" y="1441"/>
                    <a:pt x="279" y="1535"/>
                    <a:pt x="361" y="1629"/>
                  </a:cubicBezTo>
                  <a:lnTo>
                    <a:pt x="571" y="1302"/>
                  </a:lnTo>
                  <a:cubicBezTo>
                    <a:pt x="571" y="1302"/>
                    <a:pt x="910" y="942"/>
                    <a:pt x="1039" y="780"/>
                  </a:cubicBezTo>
                  <a:cubicBezTo>
                    <a:pt x="1066" y="747"/>
                    <a:pt x="1092" y="703"/>
                    <a:pt x="1070" y="668"/>
                  </a:cubicBezTo>
                  <a:cubicBezTo>
                    <a:pt x="1059" y="650"/>
                    <a:pt x="1044" y="637"/>
                    <a:pt x="1024" y="628"/>
                  </a:cubicBezTo>
                  <a:cubicBezTo>
                    <a:pt x="762" y="483"/>
                    <a:pt x="547" y="266"/>
                    <a:pt x="402" y="2"/>
                  </a:cubicBezTo>
                  <a:cubicBezTo>
                    <a:pt x="398" y="1"/>
                    <a:pt x="394" y="1"/>
                    <a:pt x="3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37"/>
            <p:cNvSpPr/>
            <p:nvPr/>
          </p:nvSpPr>
          <p:spPr>
            <a:xfrm>
              <a:off x="6686251" y="2712990"/>
              <a:ext cx="273191" cy="531172"/>
            </a:xfrm>
            <a:custGeom>
              <a:rect b="b" l="l" r="r" t="t"/>
              <a:pathLst>
                <a:path extrusionOk="0" h="5378" w="2766">
                  <a:moveTo>
                    <a:pt x="1606" y="0"/>
                  </a:moveTo>
                  <a:cubicBezTo>
                    <a:pt x="1514" y="95"/>
                    <a:pt x="1156" y="369"/>
                    <a:pt x="1156" y="369"/>
                  </a:cubicBezTo>
                  <a:cubicBezTo>
                    <a:pt x="1156" y="369"/>
                    <a:pt x="2089" y="3947"/>
                    <a:pt x="2052" y="3953"/>
                  </a:cubicBezTo>
                  <a:cubicBezTo>
                    <a:pt x="2052" y="3953"/>
                    <a:pt x="2051" y="3954"/>
                    <a:pt x="2051" y="3954"/>
                  </a:cubicBezTo>
                  <a:cubicBezTo>
                    <a:pt x="2010" y="3954"/>
                    <a:pt x="1497" y="2875"/>
                    <a:pt x="1294" y="2304"/>
                  </a:cubicBezTo>
                  <a:cubicBezTo>
                    <a:pt x="1088" y="1731"/>
                    <a:pt x="795" y="1140"/>
                    <a:pt x="260" y="850"/>
                  </a:cubicBezTo>
                  <a:lnTo>
                    <a:pt x="0" y="4043"/>
                  </a:lnTo>
                  <a:cubicBezTo>
                    <a:pt x="156" y="4265"/>
                    <a:pt x="328" y="4478"/>
                    <a:pt x="508" y="4680"/>
                  </a:cubicBezTo>
                  <a:cubicBezTo>
                    <a:pt x="688" y="4885"/>
                    <a:pt x="883" y="5078"/>
                    <a:pt x="1121" y="5214"/>
                  </a:cubicBezTo>
                  <a:cubicBezTo>
                    <a:pt x="1296" y="5314"/>
                    <a:pt x="1499" y="5377"/>
                    <a:pt x="1700" y="5377"/>
                  </a:cubicBezTo>
                  <a:cubicBezTo>
                    <a:pt x="1768" y="5377"/>
                    <a:pt x="1836" y="5370"/>
                    <a:pt x="1902" y="5355"/>
                  </a:cubicBezTo>
                  <a:cubicBezTo>
                    <a:pt x="2280" y="5262"/>
                    <a:pt x="2557" y="4915"/>
                    <a:pt x="2662" y="4542"/>
                  </a:cubicBezTo>
                  <a:cubicBezTo>
                    <a:pt x="2765" y="4169"/>
                    <a:pt x="2730" y="3771"/>
                    <a:pt x="2673" y="3387"/>
                  </a:cubicBezTo>
                  <a:cubicBezTo>
                    <a:pt x="2498" y="2210"/>
                    <a:pt x="2137" y="1066"/>
                    <a:pt x="160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37"/>
            <p:cNvSpPr/>
            <p:nvPr/>
          </p:nvSpPr>
          <p:spPr>
            <a:xfrm>
              <a:off x="6718351" y="2789337"/>
              <a:ext cx="43260" cy="160596"/>
            </a:xfrm>
            <a:custGeom>
              <a:rect b="b" l="l" r="r" t="t"/>
              <a:pathLst>
                <a:path extrusionOk="0" h="1626" w="438">
                  <a:moveTo>
                    <a:pt x="7" y="0"/>
                  </a:moveTo>
                  <a:cubicBezTo>
                    <a:pt x="3" y="0"/>
                    <a:pt x="0" y="0"/>
                    <a:pt x="0" y="0"/>
                  </a:cubicBezTo>
                  <a:lnTo>
                    <a:pt x="209" y="1626"/>
                  </a:lnTo>
                  <a:cubicBezTo>
                    <a:pt x="376" y="1301"/>
                    <a:pt x="438" y="932"/>
                    <a:pt x="391" y="569"/>
                  </a:cubicBezTo>
                  <a:cubicBezTo>
                    <a:pt x="315" y="24"/>
                    <a:pt x="52" y="0"/>
                    <a:pt x="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37"/>
            <p:cNvSpPr/>
            <p:nvPr/>
          </p:nvSpPr>
          <p:spPr>
            <a:xfrm>
              <a:off x="6628966" y="2702125"/>
              <a:ext cx="112694" cy="165139"/>
            </a:xfrm>
            <a:custGeom>
              <a:rect b="b" l="l" r="r" t="t"/>
              <a:pathLst>
                <a:path extrusionOk="0" h="1672" w="1141">
                  <a:moveTo>
                    <a:pt x="64" y="1"/>
                  </a:moveTo>
                  <a:lnTo>
                    <a:pt x="14" y="993"/>
                  </a:lnTo>
                  <a:lnTo>
                    <a:pt x="1" y="1235"/>
                  </a:lnTo>
                  <a:lnTo>
                    <a:pt x="1140" y="1672"/>
                  </a:lnTo>
                  <a:lnTo>
                    <a:pt x="1103" y="1367"/>
                  </a:lnTo>
                  <a:lnTo>
                    <a:pt x="1064" y="1028"/>
                  </a:lnTo>
                  <a:lnTo>
                    <a:pt x="1061" y="1020"/>
                  </a:lnTo>
                  <a:lnTo>
                    <a:pt x="1033" y="767"/>
                  </a:lnTo>
                  <a:lnTo>
                    <a:pt x="998" y="475"/>
                  </a:lnTo>
                  <a:lnTo>
                    <a:pt x="978" y="315"/>
                  </a:lnTo>
                  <a:lnTo>
                    <a:pt x="6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6132956" y="2783312"/>
              <a:ext cx="667076" cy="519715"/>
            </a:xfrm>
            <a:custGeom>
              <a:rect b="b" l="l" r="r" t="t"/>
              <a:pathLst>
                <a:path extrusionOk="0" h="5262" w="6754">
                  <a:moveTo>
                    <a:pt x="5130" y="0"/>
                  </a:moveTo>
                  <a:cubicBezTo>
                    <a:pt x="4925" y="0"/>
                    <a:pt x="4725" y="45"/>
                    <a:pt x="4540" y="129"/>
                  </a:cubicBezTo>
                  <a:cubicBezTo>
                    <a:pt x="4081" y="347"/>
                    <a:pt x="3747" y="755"/>
                    <a:pt x="3448" y="1164"/>
                  </a:cubicBezTo>
                  <a:cubicBezTo>
                    <a:pt x="3024" y="1750"/>
                    <a:pt x="2640" y="2363"/>
                    <a:pt x="2299" y="3002"/>
                  </a:cubicBezTo>
                  <a:cubicBezTo>
                    <a:pt x="2271" y="3053"/>
                    <a:pt x="2238" y="3107"/>
                    <a:pt x="2190" y="3125"/>
                  </a:cubicBezTo>
                  <a:cubicBezTo>
                    <a:pt x="2174" y="3131"/>
                    <a:pt x="2157" y="3134"/>
                    <a:pt x="2141" y="3134"/>
                  </a:cubicBezTo>
                  <a:cubicBezTo>
                    <a:pt x="2105" y="3134"/>
                    <a:pt x="2068" y="3122"/>
                    <a:pt x="2034" y="3110"/>
                  </a:cubicBezTo>
                  <a:cubicBezTo>
                    <a:pt x="1972" y="3090"/>
                    <a:pt x="1911" y="3070"/>
                    <a:pt x="1851" y="3050"/>
                  </a:cubicBezTo>
                  <a:cubicBezTo>
                    <a:pt x="1546" y="2949"/>
                    <a:pt x="1241" y="2848"/>
                    <a:pt x="938" y="2747"/>
                  </a:cubicBezTo>
                  <a:lnTo>
                    <a:pt x="0" y="4948"/>
                  </a:lnTo>
                  <a:cubicBezTo>
                    <a:pt x="753" y="5157"/>
                    <a:pt x="1528" y="5262"/>
                    <a:pt x="2303" y="5262"/>
                  </a:cubicBezTo>
                  <a:cubicBezTo>
                    <a:pt x="2999" y="5262"/>
                    <a:pt x="3696" y="5178"/>
                    <a:pt x="4377" y="5009"/>
                  </a:cubicBezTo>
                  <a:cubicBezTo>
                    <a:pt x="4704" y="4928"/>
                    <a:pt x="5038" y="4823"/>
                    <a:pt x="5304" y="4614"/>
                  </a:cubicBezTo>
                  <a:cubicBezTo>
                    <a:pt x="5535" y="4434"/>
                    <a:pt x="5623" y="3913"/>
                    <a:pt x="5886" y="3913"/>
                  </a:cubicBezTo>
                  <a:cubicBezTo>
                    <a:pt x="5903" y="3913"/>
                    <a:pt x="5920" y="3916"/>
                    <a:pt x="5938" y="3920"/>
                  </a:cubicBezTo>
                  <a:cubicBezTo>
                    <a:pt x="5994" y="3934"/>
                    <a:pt x="6045" y="3940"/>
                    <a:pt x="6094" y="3940"/>
                  </a:cubicBezTo>
                  <a:cubicBezTo>
                    <a:pt x="6410" y="3940"/>
                    <a:pt x="6591" y="3676"/>
                    <a:pt x="6753" y="3516"/>
                  </a:cubicBezTo>
                  <a:cubicBezTo>
                    <a:pt x="6595" y="3329"/>
                    <a:pt x="6479" y="3112"/>
                    <a:pt x="6413" y="2877"/>
                  </a:cubicBezTo>
                  <a:cubicBezTo>
                    <a:pt x="6250" y="2356"/>
                    <a:pt x="6268" y="1755"/>
                    <a:pt x="6217" y="1199"/>
                  </a:cubicBezTo>
                  <a:cubicBezTo>
                    <a:pt x="6189" y="894"/>
                    <a:pt x="6130" y="575"/>
                    <a:pt x="5934" y="340"/>
                  </a:cubicBezTo>
                  <a:cubicBezTo>
                    <a:pt x="5754" y="123"/>
                    <a:pt x="5482" y="15"/>
                    <a:pt x="5198" y="2"/>
                  </a:cubicBezTo>
                  <a:cubicBezTo>
                    <a:pt x="5175" y="1"/>
                    <a:pt x="5153" y="0"/>
                    <a:pt x="513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5529684" y="2625087"/>
              <a:ext cx="91656" cy="201387"/>
            </a:xfrm>
            <a:custGeom>
              <a:rect b="b" l="l" r="r" t="t"/>
              <a:pathLst>
                <a:path extrusionOk="0" h="2039" w="928">
                  <a:moveTo>
                    <a:pt x="260" y="1"/>
                  </a:moveTo>
                  <a:lnTo>
                    <a:pt x="0" y="1483"/>
                  </a:lnTo>
                  <a:lnTo>
                    <a:pt x="668" y="2039"/>
                  </a:lnTo>
                  <a:lnTo>
                    <a:pt x="927" y="407"/>
                  </a:lnTo>
                  <a:lnTo>
                    <a:pt x="26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37"/>
            <p:cNvSpPr/>
            <p:nvPr/>
          </p:nvSpPr>
          <p:spPr>
            <a:xfrm>
              <a:off x="5039501" y="2786275"/>
              <a:ext cx="223313" cy="215708"/>
            </a:xfrm>
            <a:custGeom>
              <a:rect b="b" l="l" r="r" t="t"/>
              <a:pathLst>
                <a:path extrusionOk="0" h="2184" w="2261">
                  <a:moveTo>
                    <a:pt x="444" y="1"/>
                  </a:moveTo>
                  <a:lnTo>
                    <a:pt x="0" y="407"/>
                  </a:lnTo>
                  <a:cubicBezTo>
                    <a:pt x="0" y="407"/>
                    <a:pt x="740" y="1553"/>
                    <a:pt x="740" y="1665"/>
                  </a:cubicBezTo>
                  <a:lnTo>
                    <a:pt x="1445" y="2184"/>
                  </a:lnTo>
                  <a:lnTo>
                    <a:pt x="2260" y="1815"/>
                  </a:lnTo>
                  <a:lnTo>
                    <a:pt x="44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37"/>
            <p:cNvSpPr/>
            <p:nvPr/>
          </p:nvSpPr>
          <p:spPr>
            <a:xfrm>
              <a:off x="5418175" y="2747657"/>
              <a:ext cx="204251" cy="468454"/>
            </a:xfrm>
            <a:custGeom>
              <a:rect b="b" l="l" r="r" t="t"/>
              <a:pathLst>
                <a:path extrusionOk="0" h="4743" w="2068">
                  <a:moveTo>
                    <a:pt x="965" y="1"/>
                  </a:moveTo>
                  <a:cubicBezTo>
                    <a:pt x="965" y="1"/>
                    <a:pt x="115" y="4059"/>
                    <a:pt x="1" y="4180"/>
                  </a:cubicBezTo>
                  <a:cubicBezTo>
                    <a:pt x="1" y="4180"/>
                    <a:pt x="615" y="4742"/>
                    <a:pt x="1124" y="4742"/>
                  </a:cubicBezTo>
                  <a:cubicBezTo>
                    <a:pt x="1358" y="4742"/>
                    <a:pt x="1570" y="4623"/>
                    <a:pt x="1690" y="4274"/>
                  </a:cubicBezTo>
                  <a:cubicBezTo>
                    <a:pt x="2067" y="3170"/>
                    <a:pt x="2032" y="420"/>
                    <a:pt x="2032" y="420"/>
                  </a:cubicBezTo>
                  <a:lnTo>
                    <a:pt x="96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37"/>
            <p:cNvSpPr/>
            <p:nvPr/>
          </p:nvSpPr>
          <p:spPr>
            <a:xfrm>
              <a:off x="5074366" y="2886228"/>
              <a:ext cx="1220272" cy="443071"/>
            </a:xfrm>
            <a:custGeom>
              <a:rect b="b" l="l" r="r" t="t"/>
              <a:pathLst>
                <a:path extrusionOk="0" h="4486" w="12355">
                  <a:moveTo>
                    <a:pt x="616" y="1"/>
                  </a:moveTo>
                  <a:cubicBezTo>
                    <a:pt x="374" y="1"/>
                    <a:pt x="133" y="92"/>
                    <a:pt x="1" y="291"/>
                  </a:cubicBezTo>
                  <a:cubicBezTo>
                    <a:pt x="1" y="291"/>
                    <a:pt x="1654" y="4130"/>
                    <a:pt x="5037" y="4451"/>
                  </a:cubicBezTo>
                  <a:cubicBezTo>
                    <a:pt x="5284" y="4474"/>
                    <a:pt x="5813" y="4486"/>
                    <a:pt x="6470" y="4486"/>
                  </a:cubicBezTo>
                  <a:cubicBezTo>
                    <a:pt x="8420" y="4486"/>
                    <a:pt x="11495" y="4378"/>
                    <a:pt x="11689" y="4132"/>
                  </a:cubicBezTo>
                  <a:cubicBezTo>
                    <a:pt x="11693" y="4125"/>
                    <a:pt x="11700" y="4121"/>
                    <a:pt x="11706" y="4115"/>
                  </a:cubicBezTo>
                  <a:cubicBezTo>
                    <a:pt x="11687" y="3609"/>
                    <a:pt x="11687" y="3098"/>
                    <a:pt x="11889" y="2623"/>
                  </a:cubicBezTo>
                  <a:cubicBezTo>
                    <a:pt x="11937" y="2507"/>
                    <a:pt x="11998" y="2395"/>
                    <a:pt x="12071" y="2292"/>
                  </a:cubicBezTo>
                  <a:cubicBezTo>
                    <a:pt x="12154" y="2169"/>
                    <a:pt x="12249" y="2052"/>
                    <a:pt x="12354" y="1945"/>
                  </a:cubicBezTo>
                  <a:cubicBezTo>
                    <a:pt x="11593" y="915"/>
                    <a:pt x="10371" y="404"/>
                    <a:pt x="9097" y="404"/>
                  </a:cubicBezTo>
                  <a:cubicBezTo>
                    <a:pt x="8996" y="404"/>
                    <a:pt x="8894" y="407"/>
                    <a:pt x="8792" y="414"/>
                  </a:cubicBezTo>
                  <a:cubicBezTo>
                    <a:pt x="7395" y="502"/>
                    <a:pt x="6640" y="899"/>
                    <a:pt x="5474" y="1672"/>
                  </a:cubicBezTo>
                  <a:cubicBezTo>
                    <a:pt x="5355" y="1749"/>
                    <a:pt x="4938" y="2158"/>
                    <a:pt x="4575" y="2184"/>
                  </a:cubicBezTo>
                  <a:cubicBezTo>
                    <a:pt x="4551" y="2186"/>
                    <a:pt x="4526" y="2187"/>
                    <a:pt x="4500" y="2187"/>
                  </a:cubicBezTo>
                  <a:cubicBezTo>
                    <a:pt x="4142" y="2187"/>
                    <a:pt x="3651" y="2025"/>
                    <a:pt x="3508" y="1914"/>
                  </a:cubicBezTo>
                  <a:lnTo>
                    <a:pt x="1663" y="497"/>
                  </a:lnTo>
                  <a:cubicBezTo>
                    <a:pt x="1413" y="304"/>
                    <a:pt x="1156" y="107"/>
                    <a:pt x="848" y="30"/>
                  </a:cubicBezTo>
                  <a:cubicBezTo>
                    <a:pt x="773" y="11"/>
                    <a:pt x="694" y="1"/>
                    <a:pt x="61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37"/>
            <p:cNvSpPr/>
            <p:nvPr/>
          </p:nvSpPr>
          <p:spPr>
            <a:xfrm>
              <a:off x="5551116" y="2926130"/>
              <a:ext cx="743225" cy="193881"/>
            </a:xfrm>
            <a:custGeom>
              <a:rect b="b" l="l" r="r" t="t"/>
              <a:pathLst>
                <a:path extrusionOk="0" h="1963" w="7525">
                  <a:moveTo>
                    <a:pt x="4268" y="0"/>
                  </a:moveTo>
                  <a:cubicBezTo>
                    <a:pt x="4166" y="0"/>
                    <a:pt x="4065" y="3"/>
                    <a:pt x="3963" y="10"/>
                  </a:cubicBezTo>
                  <a:cubicBezTo>
                    <a:pt x="2566" y="98"/>
                    <a:pt x="1811" y="495"/>
                    <a:pt x="644" y="1268"/>
                  </a:cubicBezTo>
                  <a:cubicBezTo>
                    <a:pt x="554" y="1328"/>
                    <a:pt x="284" y="1582"/>
                    <a:pt x="1" y="1710"/>
                  </a:cubicBezTo>
                  <a:cubicBezTo>
                    <a:pt x="68" y="1714"/>
                    <a:pt x="134" y="1717"/>
                    <a:pt x="200" y="1717"/>
                  </a:cubicBezTo>
                  <a:cubicBezTo>
                    <a:pt x="419" y="1717"/>
                    <a:pt x="637" y="1688"/>
                    <a:pt x="873" y="1600"/>
                  </a:cubicBezTo>
                  <a:cubicBezTo>
                    <a:pt x="1305" y="1444"/>
                    <a:pt x="1703" y="1202"/>
                    <a:pt x="2136" y="1040"/>
                  </a:cubicBezTo>
                  <a:cubicBezTo>
                    <a:pt x="2574" y="874"/>
                    <a:pt x="3041" y="810"/>
                    <a:pt x="3512" y="810"/>
                  </a:cubicBezTo>
                  <a:cubicBezTo>
                    <a:pt x="3932" y="810"/>
                    <a:pt x="4354" y="861"/>
                    <a:pt x="4760" y="937"/>
                  </a:cubicBezTo>
                  <a:cubicBezTo>
                    <a:pt x="4769" y="939"/>
                    <a:pt x="4778" y="943"/>
                    <a:pt x="4786" y="950"/>
                  </a:cubicBezTo>
                  <a:cubicBezTo>
                    <a:pt x="5353" y="1018"/>
                    <a:pt x="5902" y="1304"/>
                    <a:pt x="6401" y="1560"/>
                  </a:cubicBezTo>
                  <a:cubicBezTo>
                    <a:pt x="6649" y="1690"/>
                    <a:pt x="6899" y="1817"/>
                    <a:pt x="7152" y="1940"/>
                  </a:cubicBezTo>
                  <a:lnTo>
                    <a:pt x="7196" y="1962"/>
                  </a:lnTo>
                  <a:cubicBezTo>
                    <a:pt x="7211" y="1936"/>
                    <a:pt x="7226" y="1912"/>
                    <a:pt x="7242" y="1888"/>
                  </a:cubicBezTo>
                  <a:cubicBezTo>
                    <a:pt x="7325" y="1765"/>
                    <a:pt x="7420" y="1648"/>
                    <a:pt x="7525" y="1541"/>
                  </a:cubicBezTo>
                  <a:cubicBezTo>
                    <a:pt x="6764" y="511"/>
                    <a:pt x="5542" y="0"/>
                    <a:pt x="42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37"/>
            <p:cNvSpPr/>
            <p:nvPr/>
          </p:nvSpPr>
          <p:spPr>
            <a:xfrm>
              <a:off x="5790430" y="2926130"/>
              <a:ext cx="504208" cy="402280"/>
            </a:xfrm>
            <a:custGeom>
              <a:rect b="b" l="l" r="r" t="t"/>
              <a:pathLst>
                <a:path extrusionOk="0" h="4073" w="5105">
                  <a:moveTo>
                    <a:pt x="1847" y="0"/>
                  </a:moveTo>
                  <a:cubicBezTo>
                    <a:pt x="1746" y="0"/>
                    <a:pt x="1644" y="3"/>
                    <a:pt x="1542" y="10"/>
                  </a:cubicBezTo>
                  <a:cubicBezTo>
                    <a:pt x="1441" y="17"/>
                    <a:pt x="1344" y="23"/>
                    <a:pt x="1250" y="34"/>
                  </a:cubicBezTo>
                  <a:cubicBezTo>
                    <a:pt x="532" y="522"/>
                    <a:pt x="145" y="1453"/>
                    <a:pt x="46" y="2312"/>
                  </a:cubicBezTo>
                  <a:cubicBezTo>
                    <a:pt x="0" y="2722"/>
                    <a:pt x="46" y="3067"/>
                    <a:pt x="145" y="3462"/>
                  </a:cubicBezTo>
                  <a:cubicBezTo>
                    <a:pt x="196" y="3667"/>
                    <a:pt x="251" y="3871"/>
                    <a:pt x="312" y="4073"/>
                  </a:cubicBezTo>
                  <a:cubicBezTo>
                    <a:pt x="2148" y="4040"/>
                    <a:pt x="4278" y="3932"/>
                    <a:pt x="4439" y="3728"/>
                  </a:cubicBezTo>
                  <a:cubicBezTo>
                    <a:pt x="4443" y="3721"/>
                    <a:pt x="4450" y="3717"/>
                    <a:pt x="4456" y="3713"/>
                  </a:cubicBezTo>
                  <a:cubicBezTo>
                    <a:pt x="4437" y="3205"/>
                    <a:pt x="4437" y="2694"/>
                    <a:pt x="4639" y="2219"/>
                  </a:cubicBezTo>
                  <a:cubicBezTo>
                    <a:pt x="4687" y="2103"/>
                    <a:pt x="4748" y="1991"/>
                    <a:pt x="4821" y="1888"/>
                  </a:cubicBezTo>
                  <a:cubicBezTo>
                    <a:pt x="4904" y="1765"/>
                    <a:pt x="4999" y="1648"/>
                    <a:pt x="5104" y="1541"/>
                  </a:cubicBezTo>
                  <a:cubicBezTo>
                    <a:pt x="4343" y="511"/>
                    <a:pt x="3121" y="0"/>
                    <a:pt x="184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37"/>
            <p:cNvSpPr/>
            <p:nvPr/>
          </p:nvSpPr>
          <p:spPr>
            <a:xfrm>
              <a:off x="6329404" y="2800103"/>
              <a:ext cx="470627" cy="502924"/>
            </a:xfrm>
            <a:custGeom>
              <a:rect b="b" l="l" r="r" t="t"/>
              <a:pathLst>
                <a:path extrusionOk="0" h="5092" w="4765">
                  <a:moveTo>
                    <a:pt x="2600" y="1"/>
                  </a:moveTo>
                  <a:cubicBezTo>
                    <a:pt x="2554" y="1"/>
                    <a:pt x="2507" y="4"/>
                    <a:pt x="2460" y="10"/>
                  </a:cubicBezTo>
                  <a:cubicBezTo>
                    <a:pt x="2050" y="234"/>
                    <a:pt x="1738" y="614"/>
                    <a:pt x="1461" y="996"/>
                  </a:cubicBezTo>
                  <a:cubicBezTo>
                    <a:pt x="1035" y="1580"/>
                    <a:pt x="651" y="2195"/>
                    <a:pt x="310" y="2832"/>
                  </a:cubicBezTo>
                  <a:cubicBezTo>
                    <a:pt x="282" y="2883"/>
                    <a:pt x="253" y="2937"/>
                    <a:pt x="201" y="2957"/>
                  </a:cubicBezTo>
                  <a:cubicBezTo>
                    <a:pt x="122" y="3357"/>
                    <a:pt x="1" y="3750"/>
                    <a:pt x="1" y="4163"/>
                  </a:cubicBezTo>
                  <a:cubicBezTo>
                    <a:pt x="1" y="4506"/>
                    <a:pt x="73" y="4798"/>
                    <a:pt x="176" y="5090"/>
                  </a:cubicBezTo>
                  <a:cubicBezTo>
                    <a:pt x="227" y="5091"/>
                    <a:pt x="278" y="5091"/>
                    <a:pt x="329" y="5091"/>
                  </a:cubicBezTo>
                  <a:cubicBezTo>
                    <a:pt x="1022" y="5091"/>
                    <a:pt x="1715" y="5007"/>
                    <a:pt x="2388" y="4842"/>
                  </a:cubicBezTo>
                  <a:cubicBezTo>
                    <a:pt x="2717" y="4760"/>
                    <a:pt x="3049" y="4655"/>
                    <a:pt x="3315" y="4444"/>
                  </a:cubicBezTo>
                  <a:cubicBezTo>
                    <a:pt x="3548" y="4262"/>
                    <a:pt x="3634" y="3743"/>
                    <a:pt x="3897" y="3743"/>
                  </a:cubicBezTo>
                  <a:cubicBezTo>
                    <a:pt x="3913" y="3743"/>
                    <a:pt x="3931" y="3746"/>
                    <a:pt x="3949" y="3750"/>
                  </a:cubicBezTo>
                  <a:cubicBezTo>
                    <a:pt x="4004" y="3763"/>
                    <a:pt x="4055" y="3769"/>
                    <a:pt x="4103" y="3769"/>
                  </a:cubicBezTo>
                  <a:cubicBezTo>
                    <a:pt x="4420" y="3769"/>
                    <a:pt x="4602" y="3506"/>
                    <a:pt x="4764" y="3346"/>
                  </a:cubicBezTo>
                  <a:cubicBezTo>
                    <a:pt x="4606" y="3159"/>
                    <a:pt x="4490" y="2942"/>
                    <a:pt x="4424" y="2709"/>
                  </a:cubicBezTo>
                  <a:cubicBezTo>
                    <a:pt x="4411" y="2709"/>
                    <a:pt x="4397" y="2709"/>
                    <a:pt x="4387" y="2711"/>
                  </a:cubicBezTo>
                  <a:cubicBezTo>
                    <a:pt x="4328" y="2716"/>
                    <a:pt x="4274" y="2718"/>
                    <a:pt x="4222" y="2718"/>
                  </a:cubicBezTo>
                  <a:cubicBezTo>
                    <a:pt x="3130" y="2718"/>
                    <a:pt x="3447" y="1705"/>
                    <a:pt x="3462" y="906"/>
                  </a:cubicBezTo>
                  <a:cubicBezTo>
                    <a:pt x="3449" y="825"/>
                    <a:pt x="3433" y="741"/>
                    <a:pt x="3414" y="660"/>
                  </a:cubicBezTo>
                  <a:cubicBezTo>
                    <a:pt x="3314" y="215"/>
                    <a:pt x="2982" y="1"/>
                    <a:pt x="260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37"/>
            <p:cNvSpPr/>
            <p:nvPr/>
          </p:nvSpPr>
          <p:spPr>
            <a:xfrm>
              <a:off x="6466296" y="2818869"/>
              <a:ext cx="442577" cy="544900"/>
            </a:xfrm>
            <a:custGeom>
              <a:rect b="b" l="l" r="r" t="t"/>
              <a:pathLst>
                <a:path extrusionOk="0" h="5517" w="4481">
                  <a:moveTo>
                    <a:pt x="1295" y="0"/>
                  </a:moveTo>
                  <a:cubicBezTo>
                    <a:pt x="812" y="0"/>
                    <a:pt x="76" y="827"/>
                    <a:pt x="185" y="2559"/>
                  </a:cubicBezTo>
                  <a:cubicBezTo>
                    <a:pt x="297" y="4335"/>
                    <a:pt x="1" y="5299"/>
                    <a:pt x="1222" y="5484"/>
                  </a:cubicBezTo>
                  <a:cubicBezTo>
                    <a:pt x="1371" y="5506"/>
                    <a:pt x="1531" y="5516"/>
                    <a:pt x="1699" y="5516"/>
                  </a:cubicBezTo>
                  <a:cubicBezTo>
                    <a:pt x="2910" y="5516"/>
                    <a:pt x="4481" y="5003"/>
                    <a:pt x="4481" y="5003"/>
                  </a:cubicBezTo>
                  <a:lnTo>
                    <a:pt x="4371" y="4632"/>
                  </a:lnTo>
                  <a:cubicBezTo>
                    <a:pt x="4371" y="4632"/>
                    <a:pt x="2223" y="4485"/>
                    <a:pt x="1964" y="3966"/>
                  </a:cubicBezTo>
                  <a:cubicBezTo>
                    <a:pt x="1705" y="3446"/>
                    <a:pt x="2111" y="77"/>
                    <a:pt x="1334" y="2"/>
                  </a:cubicBezTo>
                  <a:cubicBezTo>
                    <a:pt x="1321" y="1"/>
                    <a:pt x="1308" y="0"/>
                    <a:pt x="129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37"/>
            <p:cNvSpPr/>
            <p:nvPr/>
          </p:nvSpPr>
          <p:spPr>
            <a:xfrm>
              <a:off x="6653263" y="2748941"/>
              <a:ext cx="80594" cy="53927"/>
            </a:xfrm>
            <a:custGeom>
              <a:rect b="b" l="l" r="r" t="t"/>
              <a:pathLst>
                <a:path extrusionOk="0" h="546" w="816">
                  <a:moveTo>
                    <a:pt x="752" y="1"/>
                  </a:moveTo>
                  <a:lnTo>
                    <a:pt x="1" y="14"/>
                  </a:lnTo>
                  <a:cubicBezTo>
                    <a:pt x="1" y="27"/>
                    <a:pt x="337" y="482"/>
                    <a:pt x="815" y="546"/>
                  </a:cubicBezTo>
                  <a:lnTo>
                    <a:pt x="787" y="293"/>
                  </a:lnTo>
                  <a:lnTo>
                    <a:pt x="75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37"/>
            <p:cNvSpPr/>
            <p:nvPr/>
          </p:nvSpPr>
          <p:spPr>
            <a:xfrm>
              <a:off x="6520914" y="2481578"/>
              <a:ext cx="300154" cy="278524"/>
            </a:xfrm>
            <a:custGeom>
              <a:rect b="b" l="l" r="r" t="t"/>
              <a:pathLst>
                <a:path extrusionOk="0" h="2820" w="3039">
                  <a:moveTo>
                    <a:pt x="2287" y="0"/>
                  </a:moveTo>
                  <a:cubicBezTo>
                    <a:pt x="2234" y="7"/>
                    <a:pt x="2182" y="11"/>
                    <a:pt x="2129" y="20"/>
                  </a:cubicBezTo>
                  <a:cubicBezTo>
                    <a:pt x="1833" y="64"/>
                    <a:pt x="1536" y="125"/>
                    <a:pt x="1246" y="202"/>
                  </a:cubicBezTo>
                  <a:cubicBezTo>
                    <a:pt x="809" y="316"/>
                    <a:pt x="355" y="431"/>
                    <a:pt x="5" y="718"/>
                  </a:cubicBezTo>
                  <a:cubicBezTo>
                    <a:pt x="1" y="819"/>
                    <a:pt x="8" y="918"/>
                    <a:pt x="21" y="1017"/>
                  </a:cubicBezTo>
                  <a:cubicBezTo>
                    <a:pt x="36" y="1120"/>
                    <a:pt x="56" y="1219"/>
                    <a:pt x="80" y="1318"/>
                  </a:cubicBezTo>
                  <a:lnTo>
                    <a:pt x="62" y="1280"/>
                  </a:lnTo>
                  <a:lnTo>
                    <a:pt x="62" y="1280"/>
                  </a:lnTo>
                  <a:cubicBezTo>
                    <a:pt x="65" y="1768"/>
                    <a:pt x="344" y="2234"/>
                    <a:pt x="748" y="2506"/>
                  </a:cubicBezTo>
                  <a:cubicBezTo>
                    <a:pt x="1059" y="2718"/>
                    <a:pt x="1437" y="2819"/>
                    <a:pt x="1815" y="2819"/>
                  </a:cubicBezTo>
                  <a:cubicBezTo>
                    <a:pt x="1925" y="2819"/>
                    <a:pt x="2036" y="2810"/>
                    <a:pt x="2144" y="2794"/>
                  </a:cubicBezTo>
                  <a:cubicBezTo>
                    <a:pt x="2331" y="2765"/>
                    <a:pt x="2518" y="2712"/>
                    <a:pt x="2669" y="2603"/>
                  </a:cubicBezTo>
                  <a:cubicBezTo>
                    <a:pt x="2711" y="2572"/>
                    <a:pt x="2751" y="2537"/>
                    <a:pt x="2786" y="2499"/>
                  </a:cubicBezTo>
                  <a:cubicBezTo>
                    <a:pt x="2979" y="2238"/>
                    <a:pt x="3038" y="1937"/>
                    <a:pt x="2902" y="1610"/>
                  </a:cubicBezTo>
                  <a:cubicBezTo>
                    <a:pt x="2781" y="1313"/>
                    <a:pt x="2775" y="1015"/>
                    <a:pt x="2707" y="705"/>
                  </a:cubicBezTo>
                  <a:cubicBezTo>
                    <a:pt x="2643" y="409"/>
                    <a:pt x="2491" y="202"/>
                    <a:pt x="228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37"/>
            <p:cNvSpPr/>
            <p:nvPr/>
          </p:nvSpPr>
          <p:spPr>
            <a:xfrm>
              <a:off x="6691683" y="2624494"/>
              <a:ext cx="38717" cy="30025"/>
            </a:xfrm>
            <a:custGeom>
              <a:rect b="b" l="l" r="r" t="t"/>
              <a:pathLst>
                <a:path extrusionOk="0" h="304" w="392">
                  <a:moveTo>
                    <a:pt x="196" y="0"/>
                  </a:moveTo>
                  <a:cubicBezTo>
                    <a:pt x="0" y="0"/>
                    <a:pt x="0" y="303"/>
                    <a:pt x="196" y="303"/>
                  </a:cubicBezTo>
                  <a:cubicBezTo>
                    <a:pt x="389" y="303"/>
                    <a:pt x="391" y="0"/>
                    <a:pt x="1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37"/>
            <p:cNvSpPr/>
            <p:nvPr/>
          </p:nvSpPr>
          <p:spPr>
            <a:xfrm>
              <a:off x="6768722" y="2604049"/>
              <a:ext cx="33482" cy="25976"/>
            </a:xfrm>
            <a:custGeom>
              <a:rect b="b" l="l" r="r" t="t"/>
              <a:pathLst>
                <a:path extrusionOk="0" h="263" w="339">
                  <a:moveTo>
                    <a:pt x="169" y="1"/>
                  </a:moveTo>
                  <a:cubicBezTo>
                    <a:pt x="0" y="1"/>
                    <a:pt x="0" y="262"/>
                    <a:pt x="169" y="262"/>
                  </a:cubicBezTo>
                  <a:cubicBezTo>
                    <a:pt x="338" y="262"/>
                    <a:pt x="338" y="1"/>
                    <a:pt x="1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37"/>
            <p:cNvSpPr/>
            <p:nvPr/>
          </p:nvSpPr>
          <p:spPr>
            <a:xfrm>
              <a:off x="6743536" y="2595160"/>
              <a:ext cx="45236" cy="81977"/>
            </a:xfrm>
            <a:custGeom>
              <a:rect b="b" l="l" r="r" t="t"/>
              <a:pathLst>
                <a:path extrusionOk="0" h="830" w="458">
                  <a:moveTo>
                    <a:pt x="67" y="1"/>
                  </a:moveTo>
                  <a:cubicBezTo>
                    <a:pt x="43" y="1"/>
                    <a:pt x="18" y="15"/>
                    <a:pt x="11" y="38"/>
                  </a:cubicBezTo>
                  <a:cubicBezTo>
                    <a:pt x="0" y="87"/>
                    <a:pt x="0" y="135"/>
                    <a:pt x="11" y="181"/>
                  </a:cubicBezTo>
                  <a:cubicBezTo>
                    <a:pt x="16" y="225"/>
                    <a:pt x="27" y="269"/>
                    <a:pt x="42" y="311"/>
                  </a:cubicBezTo>
                  <a:cubicBezTo>
                    <a:pt x="71" y="392"/>
                    <a:pt x="125" y="460"/>
                    <a:pt x="198" y="508"/>
                  </a:cubicBezTo>
                  <a:cubicBezTo>
                    <a:pt x="233" y="530"/>
                    <a:pt x="277" y="541"/>
                    <a:pt x="310" y="567"/>
                  </a:cubicBezTo>
                  <a:cubicBezTo>
                    <a:pt x="316" y="572"/>
                    <a:pt x="323" y="578"/>
                    <a:pt x="327" y="587"/>
                  </a:cubicBezTo>
                  <a:cubicBezTo>
                    <a:pt x="327" y="596"/>
                    <a:pt x="290" y="620"/>
                    <a:pt x="284" y="627"/>
                  </a:cubicBezTo>
                  <a:cubicBezTo>
                    <a:pt x="251" y="653"/>
                    <a:pt x="213" y="677"/>
                    <a:pt x="178" y="704"/>
                  </a:cubicBezTo>
                  <a:cubicBezTo>
                    <a:pt x="141" y="726"/>
                    <a:pt x="106" y="754"/>
                    <a:pt x="75" y="785"/>
                  </a:cubicBezTo>
                  <a:cubicBezTo>
                    <a:pt x="62" y="800"/>
                    <a:pt x="73" y="824"/>
                    <a:pt x="92" y="827"/>
                  </a:cubicBezTo>
                  <a:lnTo>
                    <a:pt x="92" y="829"/>
                  </a:lnTo>
                  <a:cubicBezTo>
                    <a:pt x="98" y="829"/>
                    <a:pt x="103" y="830"/>
                    <a:pt x="109" y="830"/>
                  </a:cubicBezTo>
                  <a:cubicBezTo>
                    <a:pt x="197" y="830"/>
                    <a:pt x="292" y="766"/>
                    <a:pt x="360" y="717"/>
                  </a:cubicBezTo>
                  <a:cubicBezTo>
                    <a:pt x="398" y="688"/>
                    <a:pt x="439" y="658"/>
                    <a:pt x="450" y="609"/>
                  </a:cubicBezTo>
                  <a:cubicBezTo>
                    <a:pt x="457" y="556"/>
                    <a:pt x="437" y="506"/>
                    <a:pt x="398" y="475"/>
                  </a:cubicBezTo>
                  <a:cubicBezTo>
                    <a:pt x="358" y="447"/>
                    <a:pt x="316" y="423"/>
                    <a:pt x="273" y="403"/>
                  </a:cubicBezTo>
                  <a:cubicBezTo>
                    <a:pt x="235" y="383"/>
                    <a:pt x="204" y="352"/>
                    <a:pt x="185" y="315"/>
                  </a:cubicBezTo>
                  <a:cubicBezTo>
                    <a:pt x="165" y="275"/>
                    <a:pt x="150" y="231"/>
                    <a:pt x="143" y="188"/>
                  </a:cubicBezTo>
                  <a:cubicBezTo>
                    <a:pt x="132" y="133"/>
                    <a:pt x="132" y="78"/>
                    <a:pt x="110" y="27"/>
                  </a:cubicBezTo>
                  <a:cubicBezTo>
                    <a:pt x="102" y="9"/>
                    <a:pt x="85" y="1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37"/>
            <p:cNvSpPr/>
            <p:nvPr/>
          </p:nvSpPr>
          <p:spPr>
            <a:xfrm>
              <a:off x="6659189" y="2586567"/>
              <a:ext cx="52347" cy="36643"/>
            </a:xfrm>
            <a:custGeom>
              <a:rect b="b" l="l" r="r" t="t"/>
              <a:pathLst>
                <a:path extrusionOk="0" h="371" w="530">
                  <a:moveTo>
                    <a:pt x="400" y="0"/>
                  </a:moveTo>
                  <a:cubicBezTo>
                    <a:pt x="382" y="0"/>
                    <a:pt x="362" y="2"/>
                    <a:pt x="343" y="4"/>
                  </a:cubicBezTo>
                  <a:cubicBezTo>
                    <a:pt x="292" y="11"/>
                    <a:pt x="239" y="29"/>
                    <a:pt x="193" y="53"/>
                  </a:cubicBezTo>
                  <a:cubicBezTo>
                    <a:pt x="154" y="75"/>
                    <a:pt x="116" y="101"/>
                    <a:pt x="86" y="136"/>
                  </a:cubicBezTo>
                  <a:cubicBezTo>
                    <a:pt x="45" y="178"/>
                    <a:pt x="0" y="238"/>
                    <a:pt x="15" y="297"/>
                  </a:cubicBezTo>
                  <a:lnTo>
                    <a:pt x="15" y="297"/>
                  </a:lnTo>
                  <a:lnTo>
                    <a:pt x="15" y="303"/>
                  </a:lnTo>
                  <a:cubicBezTo>
                    <a:pt x="17" y="343"/>
                    <a:pt x="49" y="371"/>
                    <a:pt x="85" y="371"/>
                  </a:cubicBezTo>
                  <a:cubicBezTo>
                    <a:pt x="96" y="371"/>
                    <a:pt x="108" y="368"/>
                    <a:pt x="119" y="362"/>
                  </a:cubicBezTo>
                  <a:cubicBezTo>
                    <a:pt x="119" y="362"/>
                    <a:pt x="120" y="361"/>
                    <a:pt x="121" y="360"/>
                  </a:cubicBezTo>
                  <a:lnTo>
                    <a:pt x="121" y="360"/>
                  </a:lnTo>
                  <a:cubicBezTo>
                    <a:pt x="163" y="351"/>
                    <a:pt x="193" y="310"/>
                    <a:pt x="224" y="281"/>
                  </a:cubicBezTo>
                  <a:cubicBezTo>
                    <a:pt x="229" y="276"/>
                    <a:pt x="234" y="271"/>
                    <a:pt x="239" y="266"/>
                  </a:cubicBezTo>
                  <a:lnTo>
                    <a:pt x="239" y="266"/>
                  </a:lnTo>
                  <a:lnTo>
                    <a:pt x="250" y="257"/>
                  </a:lnTo>
                  <a:cubicBezTo>
                    <a:pt x="255" y="253"/>
                    <a:pt x="260" y="249"/>
                    <a:pt x="264" y="245"/>
                  </a:cubicBezTo>
                  <a:lnTo>
                    <a:pt x="264" y="245"/>
                  </a:lnTo>
                  <a:cubicBezTo>
                    <a:pt x="266" y="244"/>
                    <a:pt x="268" y="243"/>
                    <a:pt x="270" y="242"/>
                  </a:cubicBezTo>
                  <a:cubicBezTo>
                    <a:pt x="274" y="239"/>
                    <a:pt x="285" y="233"/>
                    <a:pt x="292" y="226"/>
                  </a:cubicBezTo>
                  <a:cubicBezTo>
                    <a:pt x="306" y="218"/>
                    <a:pt x="320" y="210"/>
                    <a:pt x="334" y="204"/>
                  </a:cubicBezTo>
                  <a:lnTo>
                    <a:pt x="334" y="204"/>
                  </a:lnTo>
                  <a:cubicBezTo>
                    <a:pt x="334" y="204"/>
                    <a:pt x="334" y="204"/>
                    <a:pt x="334" y="204"/>
                  </a:cubicBezTo>
                  <a:cubicBezTo>
                    <a:pt x="335" y="204"/>
                    <a:pt x="339" y="202"/>
                    <a:pt x="349" y="198"/>
                  </a:cubicBezTo>
                  <a:lnTo>
                    <a:pt x="349" y="198"/>
                  </a:lnTo>
                  <a:lnTo>
                    <a:pt x="338" y="202"/>
                  </a:lnTo>
                  <a:cubicBezTo>
                    <a:pt x="337" y="203"/>
                    <a:pt x="336" y="203"/>
                    <a:pt x="334" y="204"/>
                  </a:cubicBezTo>
                  <a:lnTo>
                    <a:pt x="334" y="204"/>
                  </a:lnTo>
                  <a:cubicBezTo>
                    <a:pt x="334" y="203"/>
                    <a:pt x="339" y="201"/>
                    <a:pt x="343" y="200"/>
                  </a:cubicBezTo>
                  <a:lnTo>
                    <a:pt x="356" y="195"/>
                  </a:lnTo>
                  <a:lnTo>
                    <a:pt x="374" y="187"/>
                  </a:lnTo>
                  <a:lnTo>
                    <a:pt x="374" y="187"/>
                  </a:lnTo>
                  <a:cubicBezTo>
                    <a:pt x="374" y="187"/>
                    <a:pt x="374" y="187"/>
                    <a:pt x="374" y="187"/>
                  </a:cubicBezTo>
                  <a:cubicBezTo>
                    <a:pt x="375" y="187"/>
                    <a:pt x="383" y="184"/>
                    <a:pt x="384" y="184"/>
                  </a:cubicBezTo>
                  <a:lnTo>
                    <a:pt x="393" y="180"/>
                  </a:lnTo>
                  <a:lnTo>
                    <a:pt x="422" y="171"/>
                  </a:lnTo>
                  <a:cubicBezTo>
                    <a:pt x="430" y="169"/>
                    <a:pt x="439" y="169"/>
                    <a:pt x="448" y="167"/>
                  </a:cubicBezTo>
                  <a:cubicBezTo>
                    <a:pt x="457" y="163"/>
                    <a:pt x="466" y="160"/>
                    <a:pt x="472" y="156"/>
                  </a:cubicBezTo>
                  <a:cubicBezTo>
                    <a:pt x="475" y="155"/>
                    <a:pt x="482" y="151"/>
                    <a:pt x="482" y="151"/>
                  </a:cubicBezTo>
                  <a:lnTo>
                    <a:pt x="482" y="151"/>
                  </a:lnTo>
                  <a:cubicBezTo>
                    <a:pt x="482" y="151"/>
                    <a:pt x="480" y="153"/>
                    <a:pt x="472" y="156"/>
                  </a:cubicBezTo>
                  <a:cubicBezTo>
                    <a:pt x="501" y="147"/>
                    <a:pt x="520" y="123"/>
                    <a:pt x="525" y="94"/>
                  </a:cubicBezTo>
                  <a:cubicBezTo>
                    <a:pt x="529" y="66"/>
                    <a:pt x="516" y="37"/>
                    <a:pt x="490" y="22"/>
                  </a:cubicBezTo>
                  <a:lnTo>
                    <a:pt x="487" y="22"/>
                  </a:lnTo>
                  <a:cubicBezTo>
                    <a:pt x="474" y="15"/>
                    <a:pt x="459" y="11"/>
                    <a:pt x="448" y="4"/>
                  </a:cubicBezTo>
                  <a:cubicBezTo>
                    <a:pt x="433" y="2"/>
                    <a:pt x="417" y="0"/>
                    <a:pt x="4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37"/>
            <p:cNvSpPr/>
            <p:nvPr/>
          </p:nvSpPr>
          <p:spPr>
            <a:xfrm>
              <a:off x="6759537" y="2558517"/>
              <a:ext cx="35951" cy="25284"/>
            </a:xfrm>
            <a:custGeom>
              <a:rect b="b" l="l" r="r" t="t"/>
              <a:pathLst>
                <a:path extrusionOk="0" h="256" w="364">
                  <a:moveTo>
                    <a:pt x="174" y="225"/>
                  </a:moveTo>
                  <a:cubicBezTo>
                    <a:pt x="170" y="227"/>
                    <a:pt x="165" y="229"/>
                    <a:pt x="161" y="231"/>
                  </a:cubicBezTo>
                  <a:lnTo>
                    <a:pt x="174" y="225"/>
                  </a:lnTo>
                  <a:close/>
                  <a:moveTo>
                    <a:pt x="249" y="1"/>
                  </a:moveTo>
                  <a:cubicBezTo>
                    <a:pt x="231" y="3"/>
                    <a:pt x="214" y="5"/>
                    <a:pt x="196" y="7"/>
                  </a:cubicBezTo>
                  <a:cubicBezTo>
                    <a:pt x="187" y="9"/>
                    <a:pt x="176" y="9"/>
                    <a:pt x="168" y="14"/>
                  </a:cubicBezTo>
                  <a:cubicBezTo>
                    <a:pt x="141" y="20"/>
                    <a:pt x="117" y="31"/>
                    <a:pt x="93" y="45"/>
                  </a:cubicBezTo>
                  <a:cubicBezTo>
                    <a:pt x="60" y="70"/>
                    <a:pt x="26" y="96"/>
                    <a:pt x="18" y="136"/>
                  </a:cubicBezTo>
                  <a:lnTo>
                    <a:pt x="18" y="136"/>
                  </a:lnTo>
                  <a:cubicBezTo>
                    <a:pt x="14" y="146"/>
                    <a:pt x="10" y="157"/>
                    <a:pt x="7" y="168"/>
                  </a:cubicBezTo>
                  <a:cubicBezTo>
                    <a:pt x="1" y="196"/>
                    <a:pt x="10" y="225"/>
                    <a:pt x="32" y="240"/>
                  </a:cubicBezTo>
                  <a:cubicBezTo>
                    <a:pt x="44" y="250"/>
                    <a:pt x="59" y="255"/>
                    <a:pt x="75" y="255"/>
                  </a:cubicBezTo>
                  <a:cubicBezTo>
                    <a:pt x="85" y="255"/>
                    <a:pt x="95" y="253"/>
                    <a:pt x="104" y="249"/>
                  </a:cubicBezTo>
                  <a:lnTo>
                    <a:pt x="104" y="249"/>
                  </a:lnTo>
                  <a:lnTo>
                    <a:pt x="100" y="251"/>
                  </a:lnTo>
                  <a:cubicBezTo>
                    <a:pt x="104" y="249"/>
                    <a:pt x="109" y="246"/>
                    <a:pt x="115" y="244"/>
                  </a:cubicBezTo>
                  <a:lnTo>
                    <a:pt x="115" y="244"/>
                  </a:lnTo>
                  <a:cubicBezTo>
                    <a:pt x="132" y="244"/>
                    <a:pt x="149" y="238"/>
                    <a:pt x="163" y="229"/>
                  </a:cubicBezTo>
                  <a:cubicBezTo>
                    <a:pt x="170" y="227"/>
                    <a:pt x="176" y="223"/>
                    <a:pt x="185" y="220"/>
                  </a:cubicBezTo>
                  <a:lnTo>
                    <a:pt x="185" y="220"/>
                  </a:lnTo>
                  <a:lnTo>
                    <a:pt x="174" y="225"/>
                  </a:lnTo>
                  <a:lnTo>
                    <a:pt x="174" y="225"/>
                  </a:lnTo>
                  <a:cubicBezTo>
                    <a:pt x="193" y="218"/>
                    <a:pt x="213" y="212"/>
                    <a:pt x="234" y="208"/>
                  </a:cubicBezTo>
                  <a:lnTo>
                    <a:pt x="234" y="208"/>
                  </a:lnTo>
                  <a:cubicBezTo>
                    <a:pt x="237" y="207"/>
                    <a:pt x="239" y="207"/>
                    <a:pt x="242" y="207"/>
                  </a:cubicBezTo>
                  <a:cubicBezTo>
                    <a:pt x="253" y="207"/>
                    <a:pt x="266" y="207"/>
                    <a:pt x="277" y="203"/>
                  </a:cubicBezTo>
                  <a:cubicBezTo>
                    <a:pt x="288" y="201"/>
                    <a:pt x="299" y="196"/>
                    <a:pt x="310" y="192"/>
                  </a:cubicBezTo>
                  <a:lnTo>
                    <a:pt x="310" y="192"/>
                  </a:lnTo>
                  <a:lnTo>
                    <a:pt x="299" y="196"/>
                  </a:lnTo>
                  <a:lnTo>
                    <a:pt x="299" y="196"/>
                  </a:lnTo>
                  <a:cubicBezTo>
                    <a:pt x="307" y="193"/>
                    <a:pt x="314" y="189"/>
                    <a:pt x="321" y="183"/>
                  </a:cubicBezTo>
                  <a:cubicBezTo>
                    <a:pt x="335" y="172"/>
                    <a:pt x="346" y="159"/>
                    <a:pt x="352" y="143"/>
                  </a:cubicBezTo>
                  <a:cubicBezTo>
                    <a:pt x="361" y="124"/>
                    <a:pt x="363" y="100"/>
                    <a:pt x="357" y="80"/>
                  </a:cubicBezTo>
                  <a:cubicBezTo>
                    <a:pt x="341" y="31"/>
                    <a:pt x="297" y="1"/>
                    <a:pt x="2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37"/>
            <p:cNvSpPr/>
            <p:nvPr/>
          </p:nvSpPr>
          <p:spPr>
            <a:xfrm>
              <a:off x="6502346" y="2466960"/>
              <a:ext cx="267462" cy="280203"/>
            </a:xfrm>
            <a:custGeom>
              <a:rect b="b" l="l" r="r" t="t"/>
              <a:pathLst>
                <a:path extrusionOk="0" h="2837" w="2708">
                  <a:moveTo>
                    <a:pt x="2036" y="0"/>
                  </a:moveTo>
                  <a:cubicBezTo>
                    <a:pt x="1545" y="0"/>
                    <a:pt x="892" y="77"/>
                    <a:pt x="611" y="264"/>
                  </a:cubicBezTo>
                  <a:cubicBezTo>
                    <a:pt x="174" y="557"/>
                    <a:pt x="0" y="781"/>
                    <a:pt x="22" y="1488"/>
                  </a:cubicBezTo>
                  <a:cubicBezTo>
                    <a:pt x="46" y="2197"/>
                    <a:pt x="626" y="2586"/>
                    <a:pt x="797" y="2682"/>
                  </a:cubicBezTo>
                  <a:cubicBezTo>
                    <a:pt x="905" y="2740"/>
                    <a:pt x="1122" y="2799"/>
                    <a:pt x="1274" y="2836"/>
                  </a:cubicBezTo>
                  <a:cubicBezTo>
                    <a:pt x="1274" y="2696"/>
                    <a:pt x="1241" y="2564"/>
                    <a:pt x="1206" y="2430"/>
                  </a:cubicBezTo>
                  <a:lnTo>
                    <a:pt x="1204" y="2430"/>
                  </a:lnTo>
                  <a:cubicBezTo>
                    <a:pt x="1192" y="2431"/>
                    <a:pt x="1180" y="2431"/>
                    <a:pt x="1168" y="2431"/>
                  </a:cubicBezTo>
                  <a:cubicBezTo>
                    <a:pt x="1085" y="2431"/>
                    <a:pt x="1004" y="2411"/>
                    <a:pt x="929" y="2375"/>
                  </a:cubicBezTo>
                  <a:cubicBezTo>
                    <a:pt x="753" y="2285"/>
                    <a:pt x="657" y="2089"/>
                    <a:pt x="696" y="1896"/>
                  </a:cubicBezTo>
                  <a:cubicBezTo>
                    <a:pt x="716" y="1789"/>
                    <a:pt x="797" y="1712"/>
                    <a:pt x="893" y="1712"/>
                  </a:cubicBezTo>
                  <a:cubicBezTo>
                    <a:pt x="918" y="1712"/>
                    <a:pt x="943" y="1717"/>
                    <a:pt x="969" y="1727"/>
                  </a:cubicBezTo>
                  <a:lnTo>
                    <a:pt x="980" y="1727"/>
                  </a:lnTo>
                  <a:cubicBezTo>
                    <a:pt x="1039" y="1734"/>
                    <a:pt x="1074" y="1782"/>
                    <a:pt x="1098" y="1841"/>
                  </a:cubicBezTo>
                  <a:cubicBezTo>
                    <a:pt x="1116" y="1870"/>
                    <a:pt x="1127" y="1901"/>
                    <a:pt x="1131" y="1934"/>
                  </a:cubicBezTo>
                  <a:cubicBezTo>
                    <a:pt x="1149" y="1988"/>
                    <a:pt x="1164" y="2032"/>
                    <a:pt x="1193" y="2041"/>
                  </a:cubicBezTo>
                  <a:cubicBezTo>
                    <a:pt x="1199" y="2043"/>
                    <a:pt x="1204" y="2044"/>
                    <a:pt x="1210" y="2044"/>
                  </a:cubicBezTo>
                  <a:cubicBezTo>
                    <a:pt x="1276" y="2044"/>
                    <a:pt x="1339" y="1931"/>
                    <a:pt x="1234" y="1633"/>
                  </a:cubicBezTo>
                  <a:cubicBezTo>
                    <a:pt x="1118" y="1305"/>
                    <a:pt x="1324" y="1367"/>
                    <a:pt x="1456" y="1222"/>
                  </a:cubicBezTo>
                  <a:cubicBezTo>
                    <a:pt x="1586" y="1075"/>
                    <a:pt x="1581" y="658"/>
                    <a:pt x="1581" y="658"/>
                  </a:cubicBezTo>
                  <a:lnTo>
                    <a:pt x="1592" y="655"/>
                  </a:lnTo>
                  <a:cubicBezTo>
                    <a:pt x="1541" y="475"/>
                    <a:pt x="1813" y="389"/>
                    <a:pt x="1982" y="389"/>
                  </a:cubicBezTo>
                  <a:cubicBezTo>
                    <a:pt x="2000" y="389"/>
                    <a:pt x="2017" y="390"/>
                    <a:pt x="2032" y="392"/>
                  </a:cubicBezTo>
                  <a:cubicBezTo>
                    <a:pt x="2080" y="397"/>
                    <a:pt x="2118" y="406"/>
                    <a:pt x="2155" y="406"/>
                  </a:cubicBezTo>
                  <a:cubicBezTo>
                    <a:pt x="2192" y="406"/>
                    <a:pt x="2228" y="397"/>
                    <a:pt x="2273" y="368"/>
                  </a:cubicBezTo>
                  <a:cubicBezTo>
                    <a:pt x="2346" y="317"/>
                    <a:pt x="2387" y="245"/>
                    <a:pt x="2471" y="203"/>
                  </a:cubicBezTo>
                  <a:cubicBezTo>
                    <a:pt x="2543" y="163"/>
                    <a:pt x="2625" y="144"/>
                    <a:pt x="2708" y="144"/>
                  </a:cubicBezTo>
                  <a:cubicBezTo>
                    <a:pt x="2684" y="109"/>
                    <a:pt x="2651" y="82"/>
                    <a:pt x="2611" y="65"/>
                  </a:cubicBezTo>
                  <a:cubicBezTo>
                    <a:pt x="2531" y="24"/>
                    <a:pt x="2309" y="0"/>
                    <a:pt x="20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37"/>
            <p:cNvSpPr/>
            <p:nvPr/>
          </p:nvSpPr>
          <p:spPr>
            <a:xfrm>
              <a:off x="6745512" y="2677829"/>
              <a:ext cx="44742" cy="34272"/>
            </a:xfrm>
            <a:custGeom>
              <a:rect b="b" l="l" r="r" t="t"/>
              <a:pathLst>
                <a:path extrusionOk="0" h="347" w="453">
                  <a:moveTo>
                    <a:pt x="452" y="1"/>
                  </a:moveTo>
                  <a:lnTo>
                    <a:pt x="0" y="176"/>
                  </a:lnTo>
                  <a:cubicBezTo>
                    <a:pt x="0" y="176"/>
                    <a:pt x="88" y="346"/>
                    <a:pt x="215" y="346"/>
                  </a:cubicBezTo>
                  <a:cubicBezTo>
                    <a:pt x="238" y="346"/>
                    <a:pt x="263" y="341"/>
                    <a:pt x="288" y="328"/>
                  </a:cubicBezTo>
                  <a:cubicBezTo>
                    <a:pt x="452" y="242"/>
                    <a:pt x="452" y="1"/>
                    <a:pt x="45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37"/>
            <p:cNvSpPr/>
            <p:nvPr/>
          </p:nvSpPr>
          <p:spPr>
            <a:xfrm>
              <a:off x="6614250" y="2470713"/>
              <a:ext cx="199609" cy="97088"/>
            </a:xfrm>
            <a:custGeom>
              <a:rect b="b" l="l" r="r" t="t"/>
              <a:pathLst>
                <a:path extrusionOk="0" h="983" w="2021">
                  <a:moveTo>
                    <a:pt x="1306" y="0"/>
                  </a:moveTo>
                  <a:cubicBezTo>
                    <a:pt x="1123" y="0"/>
                    <a:pt x="940" y="47"/>
                    <a:pt x="765" y="106"/>
                  </a:cubicBezTo>
                  <a:cubicBezTo>
                    <a:pt x="499" y="196"/>
                    <a:pt x="244" y="312"/>
                    <a:pt x="0" y="450"/>
                  </a:cubicBezTo>
                  <a:lnTo>
                    <a:pt x="356" y="486"/>
                  </a:lnTo>
                  <a:cubicBezTo>
                    <a:pt x="367" y="587"/>
                    <a:pt x="448" y="668"/>
                    <a:pt x="525" y="734"/>
                  </a:cubicBezTo>
                  <a:cubicBezTo>
                    <a:pt x="628" y="819"/>
                    <a:pt x="740" y="901"/>
                    <a:pt x="866" y="947"/>
                  </a:cubicBezTo>
                  <a:cubicBezTo>
                    <a:pt x="928" y="970"/>
                    <a:pt x="995" y="983"/>
                    <a:pt x="1061" y="983"/>
                  </a:cubicBezTo>
                  <a:cubicBezTo>
                    <a:pt x="1129" y="983"/>
                    <a:pt x="1197" y="969"/>
                    <a:pt x="1257" y="938"/>
                  </a:cubicBezTo>
                  <a:cubicBezTo>
                    <a:pt x="1145" y="903"/>
                    <a:pt x="1017" y="850"/>
                    <a:pt x="986" y="736"/>
                  </a:cubicBezTo>
                  <a:lnTo>
                    <a:pt x="986" y="736"/>
                  </a:lnTo>
                  <a:cubicBezTo>
                    <a:pt x="1100" y="807"/>
                    <a:pt x="1230" y="843"/>
                    <a:pt x="1359" y="843"/>
                  </a:cubicBezTo>
                  <a:cubicBezTo>
                    <a:pt x="1470" y="843"/>
                    <a:pt x="1581" y="817"/>
                    <a:pt x="1683" y="765"/>
                  </a:cubicBezTo>
                  <a:cubicBezTo>
                    <a:pt x="1606" y="688"/>
                    <a:pt x="1448" y="725"/>
                    <a:pt x="1401" y="628"/>
                  </a:cubicBezTo>
                  <a:lnTo>
                    <a:pt x="1401" y="628"/>
                  </a:lnTo>
                  <a:cubicBezTo>
                    <a:pt x="1454" y="637"/>
                    <a:pt x="1508" y="642"/>
                    <a:pt x="1561" y="642"/>
                  </a:cubicBezTo>
                  <a:cubicBezTo>
                    <a:pt x="1706" y="642"/>
                    <a:pt x="1850" y="610"/>
                    <a:pt x="1983" y="547"/>
                  </a:cubicBezTo>
                  <a:cubicBezTo>
                    <a:pt x="2008" y="543"/>
                    <a:pt x="2021" y="519"/>
                    <a:pt x="2012" y="494"/>
                  </a:cubicBezTo>
                  <a:cubicBezTo>
                    <a:pt x="1970" y="248"/>
                    <a:pt x="1737" y="68"/>
                    <a:pt x="1494" y="18"/>
                  </a:cubicBezTo>
                  <a:cubicBezTo>
                    <a:pt x="1432" y="6"/>
                    <a:pt x="1369" y="0"/>
                    <a:pt x="13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37"/>
            <p:cNvSpPr/>
            <p:nvPr/>
          </p:nvSpPr>
          <p:spPr>
            <a:xfrm>
              <a:off x="6649115" y="2521578"/>
              <a:ext cx="59162" cy="50174"/>
            </a:xfrm>
            <a:custGeom>
              <a:rect b="b" l="l" r="r" t="t"/>
              <a:pathLst>
                <a:path extrusionOk="0" h="508" w="599">
                  <a:moveTo>
                    <a:pt x="24" y="1"/>
                  </a:moveTo>
                  <a:cubicBezTo>
                    <a:pt x="12" y="1"/>
                    <a:pt x="0" y="11"/>
                    <a:pt x="3" y="26"/>
                  </a:cubicBezTo>
                  <a:cubicBezTo>
                    <a:pt x="21" y="89"/>
                    <a:pt x="45" y="151"/>
                    <a:pt x="78" y="208"/>
                  </a:cubicBezTo>
                  <a:cubicBezTo>
                    <a:pt x="113" y="265"/>
                    <a:pt x="155" y="318"/>
                    <a:pt x="207" y="362"/>
                  </a:cubicBezTo>
                  <a:cubicBezTo>
                    <a:pt x="256" y="405"/>
                    <a:pt x="313" y="441"/>
                    <a:pt x="372" y="467"/>
                  </a:cubicBezTo>
                  <a:cubicBezTo>
                    <a:pt x="405" y="482"/>
                    <a:pt x="438" y="493"/>
                    <a:pt x="471" y="500"/>
                  </a:cubicBezTo>
                  <a:cubicBezTo>
                    <a:pt x="490" y="505"/>
                    <a:pt x="510" y="507"/>
                    <a:pt x="530" y="507"/>
                  </a:cubicBezTo>
                  <a:cubicBezTo>
                    <a:pt x="544" y="507"/>
                    <a:pt x="558" y="506"/>
                    <a:pt x="572" y="504"/>
                  </a:cubicBezTo>
                  <a:cubicBezTo>
                    <a:pt x="594" y="500"/>
                    <a:pt x="598" y="471"/>
                    <a:pt x="579" y="460"/>
                  </a:cubicBezTo>
                  <a:cubicBezTo>
                    <a:pt x="550" y="447"/>
                    <a:pt x="521" y="438"/>
                    <a:pt x="491" y="430"/>
                  </a:cubicBezTo>
                  <a:cubicBezTo>
                    <a:pt x="464" y="421"/>
                    <a:pt x="438" y="410"/>
                    <a:pt x="412" y="399"/>
                  </a:cubicBezTo>
                  <a:cubicBezTo>
                    <a:pt x="357" y="375"/>
                    <a:pt x="304" y="344"/>
                    <a:pt x="256" y="307"/>
                  </a:cubicBezTo>
                  <a:cubicBezTo>
                    <a:pt x="163" y="230"/>
                    <a:pt x="78" y="131"/>
                    <a:pt x="40" y="15"/>
                  </a:cubicBezTo>
                  <a:cubicBezTo>
                    <a:pt x="38" y="5"/>
                    <a:pt x="31" y="1"/>
                    <a:pt x="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37"/>
            <p:cNvSpPr/>
            <p:nvPr/>
          </p:nvSpPr>
          <p:spPr>
            <a:xfrm>
              <a:off x="5428151" y="2477824"/>
              <a:ext cx="215116" cy="187559"/>
            </a:xfrm>
            <a:custGeom>
              <a:rect b="b" l="l" r="r" t="t"/>
              <a:pathLst>
                <a:path extrusionOk="0" h="1899" w="2178">
                  <a:moveTo>
                    <a:pt x="231" y="1"/>
                  </a:moveTo>
                  <a:cubicBezTo>
                    <a:pt x="231" y="1"/>
                    <a:pt x="1" y="196"/>
                    <a:pt x="844" y="917"/>
                  </a:cubicBezTo>
                  <a:cubicBezTo>
                    <a:pt x="1259" y="1307"/>
                    <a:pt x="1288" y="1492"/>
                    <a:pt x="1288" y="1492"/>
                  </a:cubicBezTo>
                  <a:lnTo>
                    <a:pt x="1955" y="1898"/>
                  </a:lnTo>
                  <a:lnTo>
                    <a:pt x="2177" y="1195"/>
                  </a:lnTo>
                  <a:lnTo>
                    <a:pt x="2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37"/>
            <p:cNvSpPr/>
            <p:nvPr/>
          </p:nvSpPr>
          <p:spPr>
            <a:xfrm>
              <a:off x="4853324" y="2738373"/>
              <a:ext cx="245437" cy="124743"/>
            </a:xfrm>
            <a:custGeom>
              <a:rect b="b" l="l" r="r" t="t"/>
              <a:pathLst>
                <a:path extrusionOk="0" h="1263" w="2485">
                  <a:moveTo>
                    <a:pt x="1966" y="0"/>
                  </a:moveTo>
                  <a:lnTo>
                    <a:pt x="1" y="1158"/>
                  </a:lnTo>
                  <a:cubicBezTo>
                    <a:pt x="1" y="1158"/>
                    <a:pt x="23" y="1262"/>
                    <a:pt x="257" y="1262"/>
                  </a:cubicBezTo>
                  <a:cubicBezTo>
                    <a:pt x="417" y="1262"/>
                    <a:pt x="677" y="1213"/>
                    <a:pt x="1097" y="1048"/>
                  </a:cubicBezTo>
                  <a:cubicBezTo>
                    <a:pt x="1420" y="937"/>
                    <a:pt x="1613" y="915"/>
                    <a:pt x="1716" y="915"/>
                  </a:cubicBezTo>
                  <a:cubicBezTo>
                    <a:pt x="1784" y="915"/>
                    <a:pt x="1813" y="925"/>
                    <a:pt x="1813" y="925"/>
                  </a:cubicBezTo>
                  <a:lnTo>
                    <a:pt x="2485" y="525"/>
                  </a:lnTo>
                  <a:lnTo>
                    <a:pt x="196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p37"/>
            <p:cNvSpPr/>
            <p:nvPr/>
          </p:nvSpPr>
          <p:spPr>
            <a:xfrm>
              <a:off x="6866897" y="3220062"/>
              <a:ext cx="156053" cy="157633"/>
            </a:xfrm>
            <a:custGeom>
              <a:rect b="b" l="l" r="r" t="t"/>
              <a:pathLst>
                <a:path extrusionOk="0" h="1596" w="1580">
                  <a:moveTo>
                    <a:pt x="888" y="0"/>
                  </a:moveTo>
                  <a:cubicBezTo>
                    <a:pt x="789" y="0"/>
                    <a:pt x="700" y="77"/>
                    <a:pt x="629" y="153"/>
                  </a:cubicBezTo>
                  <a:cubicBezTo>
                    <a:pt x="409" y="379"/>
                    <a:pt x="205" y="620"/>
                    <a:pt x="18" y="875"/>
                  </a:cubicBezTo>
                  <a:lnTo>
                    <a:pt x="1" y="1088"/>
                  </a:lnTo>
                  <a:cubicBezTo>
                    <a:pt x="269" y="1266"/>
                    <a:pt x="543" y="1435"/>
                    <a:pt x="824" y="1595"/>
                  </a:cubicBezTo>
                  <a:cubicBezTo>
                    <a:pt x="1035" y="1200"/>
                    <a:pt x="1259" y="803"/>
                    <a:pt x="1580" y="489"/>
                  </a:cubicBezTo>
                  <a:cubicBezTo>
                    <a:pt x="1417" y="324"/>
                    <a:pt x="1237" y="181"/>
                    <a:pt x="1042" y="58"/>
                  </a:cubicBezTo>
                  <a:cubicBezTo>
                    <a:pt x="1007" y="32"/>
                    <a:pt x="965" y="14"/>
                    <a:pt x="921" y="3"/>
                  </a:cubicBezTo>
                  <a:cubicBezTo>
                    <a:pt x="910" y="1"/>
                    <a:pt x="899" y="0"/>
                    <a:pt x="8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Google Shape;811;p37"/>
            <p:cNvSpPr/>
            <p:nvPr/>
          </p:nvSpPr>
          <p:spPr>
            <a:xfrm>
              <a:off x="6849316" y="3228556"/>
              <a:ext cx="120793" cy="118620"/>
            </a:xfrm>
            <a:custGeom>
              <a:rect b="b" l="l" r="r" t="t"/>
              <a:pathLst>
                <a:path extrusionOk="0" h="1201" w="1223">
                  <a:moveTo>
                    <a:pt x="710" y="1"/>
                  </a:moveTo>
                  <a:cubicBezTo>
                    <a:pt x="682" y="3"/>
                    <a:pt x="658" y="18"/>
                    <a:pt x="638" y="38"/>
                  </a:cubicBezTo>
                  <a:lnTo>
                    <a:pt x="21" y="609"/>
                  </a:lnTo>
                  <a:cubicBezTo>
                    <a:pt x="21" y="609"/>
                    <a:pt x="1" y="1020"/>
                    <a:pt x="69" y="1020"/>
                  </a:cubicBezTo>
                  <a:cubicBezTo>
                    <a:pt x="272" y="1020"/>
                    <a:pt x="458" y="882"/>
                    <a:pt x="588" y="882"/>
                  </a:cubicBezTo>
                  <a:cubicBezTo>
                    <a:pt x="624" y="882"/>
                    <a:pt x="655" y="892"/>
                    <a:pt x="682" y="919"/>
                  </a:cubicBezTo>
                  <a:cubicBezTo>
                    <a:pt x="760" y="978"/>
                    <a:pt x="769" y="1201"/>
                    <a:pt x="860" y="1201"/>
                  </a:cubicBezTo>
                  <a:cubicBezTo>
                    <a:pt x="864" y="1201"/>
                    <a:pt x="867" y="1200"/>
                    <a:pt x="871" y="1200"/>
                  </a:cubicBezTo>
                  <a:cubicBezTo>
                    <a:pt x="950" y="1044"/>
                    <a:pt x="934" y="813"/>
                    <a:pt x="651" y="703"/>
                  </a:cubicBezTo>
                  <a:lnTo>
                    <a:pt x="1222" y="387"/>
                  </a:lnTo>
                  <a:cubicBezTo>
                    <a:pt x="1084" y="249"/>
                    <a:pt x="932" y="126"/>
                    <a:pt x="767" y="23"/>
                  </a:cubicBezTo>
                  <a:cubicBezTo>
                    <a:pt x="750" y="9"/>
                    <a:pt x="730" y="3"/>
                    <a:pt x="71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37"/>
            <p:cNvSpPr/>
            <p:nvPr/>
          </p:nvSpPr>
          <p:spPr>
            <a:xfrm>
              <a:off x="6894058" y="3264606"/>
              <a:ext cx="67557" cy="81582"/>
            </a:xfrm>
            <a:custGeom>
              <a:rect b="b" l="l" r="r" t="t"/>
              <a:pathLst>
                <a:path extrusionOk="0" h="826" w="684">
                  <a:moveTo>
                    <a:pt x="339" y="0"/>
                  </a:moveTo>
                  <a:lnTo>
                    <a:pt x="143" y="147"/>
                  </a:lnTo>
                  <a:cubicBezTo>
                    <a:pt x="143" y="147"/>
                    <a:pt x="1" y="412"/>
                    <a:pt x="123" y="412"/>
                  </a:cubicBezTo>
                  <a:cubicBezTo>
                    <a:pt x="139" y="412"/>
                    <a:pt x="161" y="407"/>
                    <a:pt x="189" y="396"/>
                  </a:cubicBezTo>
                  <a:cubicBezTo>
                    <a:pt x="209" y="387"/>
                    <a:pt x="229" y="383"/>
                    <a:pt x="247" y="383"/>
                  </a:cubicBezTo>
                  <a:cubicBezTo>
                    <a:pt x="442" y="383"/>
                    <a:pt x="543" y="811"/>
                    <a:pt x="543" y="811"/>
                  </a:cubicBezTo>
                  <a:cubicBezTo>
                    <a:pt x="551" y="821"/>
                    <a:pt x="560" y="826"/>
                    <a:pt x="570" y="826"/>
                  </a:cubicBezTo>
                  <a:cubicBezTo>
                    <a:pt x="607" y="826"/>
                    <a:pt x="650" y="767"/>
                    <a:pt x="655" y="718"/>
                  </a:cubicBezTo>
                  <a:cubicBezTo>
                    <a:pt x="683" y="439"/>
                    <a:pt x="563" y="169"/>
                    <a:pt x="3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37"/>
            <p:cNvSpPr/>
            <p:nvPr/>
          </p:nvSpPr>
          <p:spPr>
            <a:xfrm>
              <a:off x="6920923" y="3257396"/>
              <a:ext cx="60248" cy="79014"/>
            </a:xfrm>
            <a:custGeom>
              <a:rect b="b" l="l" r="r" t="t"/>
              <a:pathLst>
                <a:path extrusionOk="0" h="800" w="610">
                  <a:moveTo>
                    <a:pt x="207" y="1"/>
                  </a:moveTo>
                  <a:lnTo>
                    <a:pt x="7" y="62"/>
                  </a:lnTo>
                  <a:lnTo>
                    <a:pt x="1" y="234"/>
                  </a:lnTo>
                  <a:cubicBezTo>
                    <a:pt x="1" y="234"/>
                    <a:pt x="293" y="622"/>
                    <a:pt x="328" y="736"/>
                  </a:cubicBezTo>
                  <a:cubicBezTo>
                    <a:pt x="343" y="785"/>
                    <a:pt x="362" y="799"/>
                    <a:pt x="380" y="799"/>
                  </a:cubicBezTo>
                  <a:cubicBezTo>
                    <a:pt x="405" y="799"/>
                    <a:pt x="427" y="772"/>
                    <a:pt x="427" y="772"/>
                  </a:cubicBezTo>
                  <a:cubicBezTo>
                    <a:pt x="609" y="585"/>
                    <a:pt x="598" y="247"/>
                    <a:pt x="405" y="73"/>
                  </a:cubicBezTo>
                  <a:lnTo>
                    <a:pt x="20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37"/>
            <p:cNvSpPr/>
            <p:nvPr/>
          </p:nvSpPr>
          <p:spPr>
            <a:xfrm>
              <a:off x="6917466" y="3229247"/>
              <a:ext cx="93829" cy="72594"/>
            </a:xfrm>
            <a:custGeom>
              <a:rect b="b" l="l" r="r" t="t"/>
              <a:pathLst>
                <a:path extrusionOk="0" h="735" w="950">
                  <a:moveTo>
                    <a:pt x="95" y="0"/>
                  </a:moveTo>
                  <a:cubicBezTo>
                    <a:pt x="44" y="0"/>
                    <a:pt x="1" y="106"/>
                    <a:pt x="1" y="132"/>
                  </a:cubicBezTo>
                  <a:cubicBezTo>
                    <a:pt x="1" y="158"/>
                    <a:pt x="323" y="442"/>
                    <a:pt x="323" y="442"/>
                  </a:cubicBezTo>
                  <a:cubicBezTo>
                    <a:pt x="334" y="441"/>
                    <a:pt x="344" y="441"/>
                    <a:pt x="354" y="441"/>
                  </a:cubicBezTo>
                  <a:cubicBezTo>
                    <a:pt x="635" y="441"/>
                    <a:pt x="801" y="734"/>
                    <a:pt x="872" y="734"/>
                  </a:cubicBezTo>
                  <a:cubicBezTo>
                    <a:pt x="878" y="734"/>
                    <a:pt x="883" y="732"/>
                    <a:pt x="888" y="727"/>
                  </a:cubicBezTo>
                  <a:cubicBezTo>
                    <a:pt x="949" y="666"/>
                    <a:pt x="767" y="360"/>
                    <a:pt x="613" y="244"/>
                  </a:cubicBezTo>
                  <a:cubicBezTo>
                    <a:pt x="460" y="128"/>
                    <a:pt x="286" y="0"/>
                    <a:pt x="9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37"/>
            <p:cNvSpPr/>
            <p:nvPr/>
          </p:nvSpPr>
          <p:spPr>
            <a:xfrm>
              <a:off x="5497782" y="2595852"/>
              <a:ext cx="145485" cy="216103"/>
            </a:xfrm>
            <a:custGeom>
              <a:rect b="b" l="l" r="r" t="t"/>
              <a:pathLst>
                <a:path extrusionOk="0" h="2188" w="1473">
                  <a:moveTo>
                    <a:pt x="1472" y="0"/>
                  </a:moveTo>
                  <a:lnTo>
                    <a:pt x="484" y="58"/>
                  </a:lnTo>
                  <a:lnTo>
                    <a:pt x="1" y="1670"/>
                  </a:lnTo>
                  <a:lnTo>
                    <a:pt x="1353" y="2188"/>
                  </a:lnTo>
                  <a:lnTo>
                    <a:pt x="14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37"/>
            <p:cNvSpPr/>
            <p:nvPr/>
          </p:nvSpPr>
          <p:spPr>
            <a:xfrm>
              <a:off x="5014908" y="2738373"/>
              <a:ext cx="210572" cy="232795"/>
            </a:xfrm>
            <a:custGeom>
              <a:rect b="b" l="l" r="r" t="t"/>
              <a:pathLst>
                <a:path extrusionOk="0" h="2357" w="2132">
                  <a:moveTo>
                    <a:pt x="330" y="0"/>
                  </a:moveTo>
                  <a:lnTo>
                    <a:pt x="1" y="894"/>
                  </a:lnTo>
                  <a:lnTo>
                    <a:pt x="612" y="2357"/>
                  </a:lnTo>
                  <a:cubicBezTo>
                    <a:pt x="666" y="2319"/>
                    <a:pt x="2131" y="1485"/>
                    <a:pt x="2131" y="1485"/>
                  </a:cubicBezTo>
                  <a:lnTo>
                    <a:pt x="3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37"/>
            <p:cNvSpPr/>
            <p:nvPr/>
          </p:nvSpPr>
          <p:spPr>
            <a:xfrm>
              <a:off x="6280218" y="2246412"/>
              <a:ext cx="367514" cy="310426"/>
            </a:xfrm>
            <a:custGeom>
              <a:rect b="b" l="l" r="r" t="t"/>
              <a:pathLst>
                <a:path extrusionOk="0" h="3143" w="3721">
                  <a:moveTo>
                    <a:pt x="2176" y="0"/>
                  </a:moveTo>
                  <a:cubicBezTo>
                    <a:pt x="1826" y="0"/>
                    <a:pt x="1475" y="63"/>
                    <a:pt x="1144" y="187"/>
                  </a:cubicBezTo>
                  <a:cubicBezTo>
                    <a:pt x="969" y="253"/>
                    <a:pt x="789" y="347"/>
                    <a:pt x="703" y="512"/>
                  </a:cubicBezTo>
                  <a:cubicBezTo>
                    <a:pt x="617" y="679"/>
                    <a:pt x="683" y="932"/>
                    <a:pt x="868" y="969"/>
                  </a:cubicBezTo>
                  <a:cubicBezTo>
                    <a:pt x="863" y="969"/>
                    <a:pt x="858" y="969"/>
                    <a:pt x="854" y="969"/>
                  </a:cubicBezTo>
                  <a:cubicBezTo>
                    <a:pt x="577" y="969"/>
                    <a:pt x="292" y="1098"/>
                    <a:pt x="147" y="1333"/>
                  </a:cubicBezTo>
                  <a:cubicBezTo>
                    <a:pt x="0" y="1573"/>
                    <a:pt x="29" y="1920"/>
                    <a:pt x="246" y="2100"/>
                  </a:cubicBezTo>
                  <a:cubicBezTo>
                    <a:pt x="398" y="2224"/>
                    <a:pt x="591" y="2247"/>
                    <a:pt x="793" y="2247"/>
                  </a:cubicBezTo>
                  <a:cubicBezTo>
                    <a:pt x="910" y="2247"/>
                    <a:pt x="1030" y="2239"/>
                    <a:pt x="1147" y="2239"/>
                  </a:cubicBezTo>
                  <a:cubicBezTo>
                    <a:pt x="1174" y="2239"/>
                    <a:pt x="1201" y="2239"/>
                    <a:pt x="1228" y="2241"/>
                  </a:cubicBezTo>
                  <a:cubicBezTo>
                    <a:pt x="1252" y="2241"/>
                    <a:pt x="1278" y="2247"/>
                    <a:pt x="1300" y="2260"/>
                  </a:cubicBezTo>
                  <a:cubicBezTo>
                    <a:pt x="1351" y="2298"/>
                    <a:pt x="1329" y="2379"/>
                    <a:pt x="1283" y="2418"/>
                  </a:cubicBezTo>
                  <a:cubicBezTo>
                    <a:pt x="1237" y="2458"/>
                    <a:pt x="1173" y="2476"/>
                    <a:pt x="1125" y="2511"/>
                  </a:cubicBezTo>
                  <a:cubicBezTo>
                    <a:pt x="991" y="2609"/>
                    <a:pt x="1002" y="2829"/>
                    <a:pt x="1111" y="2952"/>
                  </a:cubicBezTo>
                  <a:cubicBezTo>
                    <a:pt x="1221" y="3077"/>
                    <a:pt x="1397" y="3123"/>
                    <a:pt x="1562" y="3137"/>
                  </a:cubicBezTo>
                  <a:cubicBezTo>
                    <a:pt x="1610" y="3141"/>
                    <a:pt x="1658" y="3143"/>
                    <a:pt x="1706" y="3143"/>
                  </a:cubicBezTo>
                  <a:cubicBezTo>
                    <a:pt x="2033" y="3143"/>
                    <a:pt x="2353" y="3046"/>
                    <a:pt x="2627" y="2864"/>
                  </a:cubicBezTo>
                  <a:lnTo>
                    <a:pt x="3046" y="2684"/>
                  </a:lnTo>
                  <a:cubicBezTo>
                    <a:pt x="3242" y="2522"/>
                    <a:pt x="3424" y="2339"/>
                    <a:pt x="3587" y="2142"/>
                  </a:cubicBezTo>
                  <a:cubicBezTo>
                    <a:pt x="3637" y="2078"/>
                    <a:pt x="3690" y="2010"/>
                    <a:pt x="3703" y="1931"/>
                  </a:cubicBezTo>
                  <a:cubicBezTo>
                    <a:pt x="3721" y="1803"/>
                    <a:pt x="3639" y="1680"/>
                    <a:pt x="3529" y="1615"/>
                  </a:cubicBezTo>
                  <a:cubicBezTo>
                    <a:pt x="3420" y="1547"/>
                    <a:pt x="3290" y="1527"/>
                    <a:pt x="3163" y="1507"/>
                  </a:cubicBezTo>
                  <a:cubicBezTo>
                    <a:pt x="3226" y="1393"/>
                    <a:pt x="3404" y="1421"/>
                    <a:pt x="3505" y="1342"/>
                  </a:cubicBezTo>
                  <a:cubicBezTo>
                    <a:pt x="3628" y="1246"/>
                    <a:pt x="3584" y="1052"/>
                    <a:pt x="3529" y="905"/>
                  </a:cubicBezTo>
                  <a:cubicBezTo>
                    <a:pt x="3490" y="802"/>
                    <a:pt x="3450" y="699"/>
                    <a:pt x="3411" y="598"/>
                  </a:cubicBezTo>
                  <a:cubicBezTo>
                    <a:pt x="3393" y="554"/>
                    <a:pt x="3371" y="503"/>
                    <a:pt x="3325" y="490"/>
                  </a:cubicBezTo>
                  <a:cubicBezTo>
                    <a:pt x="3319" y="489"/>
                    <a:pt x="3313" y="488"/>
                    <a:pt x="3306" y="488"/>
                  </a:cubicBezTo>
                  <a:cubicBezTo>
                    <a:pt x="3275" y="488"/>
                    <a:pt x="3245" y="504"/>
                    <a:pt x="3218" y="519"/>
                  </a:cubicBezTo>
                  <a:cubicBezTo>
                    <a:pt x="3083" y="592"/>
                    <a:pt x="2919" y="654"/>
                    <a:pt x="2769" y="654"/>
                  </a:cubicBezTo>
                  <a:cubicBezTo>
                    <a:pt x="2668" y="654"/>
                    <a:pt x="2573" y="625"/>
                    <a:pt x="2499" y="552"/>
                  </a:cubicBezTo>
                  <a:lnTo>
                    <a:pt x="2796" y="279"/>
                  </a:lnTo>
                  <a:cubicBezTo>
                    <a:pt x="2835" y="246"/>
                    <a:pt x="2875" y="202"/>
                    <a:pt x="2868" y="152"/>
                  </a:cubicBezTo>
                  <a:cubicBezTo>
                    <a:pt x="2860" y="88"/>
                    <a:pt x="2785" y="62"/>
                    <a:pt x="2721" y="51"/>
                  </a:cubicBezTo>
                  <a:cubicBezTo>
                    <a:pt x="2541" y="17"/>
                    <a:pt x="2359" y="0"/>
                    <a:pt x="21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18" name="Google Shape;818;p37"/>
          <p:cNvGrpSpPr/>
          <p:nvPr/>
        </p:nvGrpSpPr>
        <p:grpSpPr>
          <a:xfrm>
            <a:off x="7628020" y="2764747"/>
            <a:ext cx="1364338" cy="2101662"/>
            <a:chOff x="6362575" y="3991175"/>
            <a:chExt cx="336425" cy="510075"/>
          </a:xfrm>
        </p:grpSpPr>
        <p:sp>
          <p:nvSpPr>
            <p:cNvPr id="819" name="Google Shape;819;p37"/>
            <p:cNvSpPr/>
            <p:nvPr/>
          </p:nvSpPr>
          <p:spPr>
            <a:xfrm>
              <a:off x="6545950" y="4311575"/>
              <a:ext cx="22250" cy="185825"/>
            </a:xfrm>
            <a:custGeom>
              <a:rect b="b" l="l" r="r" t="t"/>
              <a:pathLst>
                <a:path extrusionOk="0" h="7433" w="890">
                  <a:moveTo>
                    <a:pt x="729" y="1"/>
                  </a:moveTo>
                  <a:lnTo>
                    <a:pt x="729" y="1"/>
                  </a:lnTo>
                  <a:cubicBezTo>
                    <a:pt x="180" y="2414"/>
                    <a:pt x="0" y="4898"/>
                    <a:pt x="198" y="7364"/>
                  </a:cubicBezTo>
                  <a:lnTo>
                    <a:pt x="459" y="7432"/>
                  </a:lnTo>
                  <a:cubicBezTo>
                    <a:pt x="800" y="4971"/>
                    <a:pt x="890" y="2480"/>
                    <a:pt x="7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37"/>
            <p:cNvSpPr/>
            <p:nvPr/>
          </p:nvSpPr>
          <p:spPr>
            <a:xfrm>
              <a:off x="6461950" y="4313175"/>
              <a:ext cx="50100" cy="186200"/>
            </a:xfrm>
            <a:custGeom>
              <a:rect b="b" l="l" r="r" t="t"/>
              <a:pathLst>
                <a:path extrusionOk="0" h="7448" w="2004">
                  <a:moveTo>
                    <a:pt x="0" y="0"/>
                  </a:moveTo>
                  <a:lnTo>
                    <a:pt x="0" y="0"/>
                  </a:lnTo>
                  <a:cubicBezTo>
                    <a:pt x="668" y="2447"/>
                    <a:pt x="1294" y="4902"/>
                    <a:pt x="1880" y="7368"/>
                  </a:cubicBezTo>
                  <a:lnTo>
                    <a:pt x="1997" y="7448"/>
                  </a:lnTo>
                  <a:cubicBezTo>
                    <a:pt x="2003" y="5945"/>
                    <a:pt x="1836" y="4448"/>
                    <a:pt x="1496" y="2983"/>
                  </a:cubicBezTo>
                  <a:cubicBezTo>
                    <a:pt x="1239" y="1882"/>
                    <a:pt x="852" y="747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37"/>
            <p:cNvSpPr/>
            <p:nvPr/>
          </p:nvSpPr>
          <p:spPr>
            <a:xfrm>
              <a:off x="6576425" y="4372250"/>
              <a:ext cx="40800" cy="129000"/>
            </a:xfrm>
            <a:custGeom>
              <a:rect b="b" l="l" r="r" t="t"/>
              <a:pathLst>
                <a:path extrusionOk="0" h="5160" w="1632">
                  <a:moveTo>
                    <a:pt x="1213" y="0"/>
                  </a:moveTo>
                  <a:lnTo>
                    <a:pt x="497" y="2719"/>
                  </a:lnTo>
                  <a:cubicBezTo>
                    <a:pt x="374" y="3185"/>
                    <a:pt x="251" y="3655"/>
                    <a:pt x="224" y="4136"/>
                  </a:cubicBezTo>
                  <a:cubicBezTo>
                    <a:pt x="207" y="4492"/>
                    <a:pt x="229" y="4887"/>
                    <a:pt x="0" y="5159"/>
                  </a:cubicBezTo>
                  <a:lnTo>
                    <a:pt x="448" y="5027"/>
                  </a:lnTo>
                  <a:cubicBezTo>
                    <a:pt x="1351" y="3541"/>
                    <a:pt x="1632" y="1689"/>
                    <a:pt x="12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37"/>
            <p:cNvSpPr/>
            <p:nvPr/>
          </p:nvSpPr>
          <p:spPr>
            <a:xfrm>
              <a:off x="6566800" y="4320550"/>
              <a:ext cx="36350" cy="180650"/>
            </a:xfrm>
            <a:custGeom>
              <a:rect b="b" l="l" r="r" t="t"/>
              <a:pathLst>
                <a:path extrusionOk="0" h="7226" w="1454">
                  <a:moveTo>
                    <a:pt x="1426" y="1"/>
                  </a:moveTo>
                  <a:cubicBezTo>
                    <a:pt x="1418" y="1"/>
                    <a:pt x="1411" y="5"/>
                    <a:pt x="1406" y="13"/>
                  </a:cubicBezTo>
                  <a:cubicBezTo>
                    <a:pt x="897" y="1164"/>
                    <a:pt x="717" y="2459"/>
                    <a:pt x="535" y="3696"/>
                  </a:cubicBezTo>
                  <a:cubicBezTo>
                    <a:pt x="440" y="4335"/>
                    <a:pt x="352" y="4976"/>
                    <a:pt x="260" y="5617"/>
                  </a:cubicBezTo>
                  <a:cubicBezTo>
                    <a:pt x="216" y="5936"/>
                    <a:pt x="170" y="6254"/>
                    <a:pt x="124" y="6575"/>
                  </a:cubicBezTo>
                  <a:cubicBezTo>
                    <a:pt x="100" y="6744"/>
                    <a:pt x="1" y="7010"/>
                    <a:pt x="78" y="7172"/>
                  </a:cubicBezTo>
                  <a:cubicBezTo>
                    <a:pt x="92" y="7207"/>
                    <a:pt x="125" y="7226"/>
                    <a:pt x="158" y="7226"/>
                  </a:cubicBezTo>
                  <a:cubicBezTo>
                    <a:pt x="182" y="7226"/>
                    <a:pt x="205" y="7216"/>
                    <a:pt x="223" y="7196"/>
                  </a:cubicBezTo>
                  <a:lnTo>
                    <a:pt x="236" y="7179"/>
                  </a:lnTo>
                  <a:cubicBezTo>
                    <a:pt x="249" y="7164"/>
                    <a:pt x="253" y="7142"/>
                    <a:pt x="245" y="7124"/>
                  </a:cubicBezTo>
                  <a:cubicBezTo>
                    <a:pt x="242" y="7117"/>
                    <a:pt x="240" y="7109"/>
                    <a:pt x="238" y="7102"/>
                  </a:cubicBezTo>
                  <a:cubicBezTo>
                    <a:pt x="232" y="7088"/>
                    <a:pt x="218" y="7079"/>
                    <a:pt x="204" y="7079"/>
                  </a:cubicBezTo>
                  <a:cubicBezTo>
                    <a:pt x="200" y="7079"/>
                    <a:pt x="196" y="7080"/>
                    <a:pt x="192" y="7081"/>
                  </a:cubicBezTo>
                  <a:lnTo>
                    <a:pt x="192" y="7081"/>
                  </a:lnTo>
                  <a:cubicBezTo>
                    <a:pt x="322" y="6988"/>
                    <a:pt x="324" y="6422"/>
                    <a:pt x="348" y="6243"/>
                  </a:cubicBezTo>
                  <a:cubicBezTo>
                    <a:pt x="387" y="5964"/>
                    <a:pt x="425" y="5685"/>
                    <a:pt x="464" y="5407"/>
                  </a:cubicBezTo>
                  <a:cubicBezTo>
                    <a:pt x="548" y="4805"/>
                    <a:pt x="629" y="4203"/>
                    <a:pt x="717" y="3601"/>
                  </a:cubicBezTo>
                  <a:cubicBezTo>
                    <a:pt x="895" y="2391"/>
                    <a:pt x="1160" y="1214"/>
                    <a:pt x="1450" y="26"/>
                  </a:cubicBezTo>
                  <a:cubicBezTo>
                    <a:pt x="1453" y="11"/>
                    <a:pt x="1440" y="1"/>
                    <a:pt x="14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37"/>
            <p:cNvSpPr/>
            <p:nvPr/>
          </p:nvSpPr>
          <p:spPr>
            <a:xfrm>
              <a:off x="6578850" y="4324375"/>
              <a:ext cx="38150" cy="27425"/>
            </a:xfrm>
            <a:custGeom>
              <a:rect b="b" l="l" r="r" t="t"/>
              <a:pathLst>
                <a:path extrusionOk="0" h="1097" w="1526">
                  <a:moveTo>
                    <a:pt x="19" y="1"/>
                  </a:moveTo>
                  <a:cubicBezTo>
                    <a:pt x="10" y="1"/>
                    <a:pt x="1" y="8"/>
                    <a:pt x="2" y="20"/>
                  </a:cubicBezTo>
                  <a:cubicBezTo>
                    <a:pt x="33" y="310"/>
                    <a:pt x="72" y="1076"/>
                    <a:pt x="476" y="1096"/>
                  </a:cubicBezTo>
                  <a:cubicBezTo>
                    <a:pt x="484" y="1097"/>
                    <a:pt x="492" y="1097"/>
                    <a:pt x="499" y="1097"/>
                  </a:cubicBezTo>
                  <a:cubicBezTo>
                    <a:pt x="928" y="1097"/>
                    <a:pt x="1388" y="558"/>
                    <a:pt x="1504" y="194"/>
                  </a:cubicBezTo>
                  <a:cubicBezTo>
                    <a:pt x="1526" y="149"/>
                    <a:pt x="1489" y="113"/>
                    <a:pt x="1453" y="113"/>
                  </a:cubicBezTo>
                  <a:cubicBezTo>
                    <a:pt x="1435" y="113"/>
                    <a:pt x="1416" y="123"/>
                    <a:pt x="1405" y="145"/>
                  </a:cubicBezTo>
                  <a:cubicBezTo>
                    <a:pt x="1225" y="448"/>
                    <a:pt x="1047" y="716"/>
                    <a:pt x="738" y="903"/>
                  </a:cubicBezTo>
                  <a:cubicBezTo>
                    <a:pt x="665" y="947"/>
                    <a:pt x="600" y="966"/>
                    <a:pt x="542" y="966"/>
                  </a:cubicBezTo>
                  <a:cubicBezTo>
                    <a:pt x="197" y="966"/>
                    <a:pt x="81" y="294"/>
                    <a:pt x="39" y="18"/>
                  </a:cubicBezTo>
                  <a:cubicBezTo>
                    <a:pt x="37" y="6"/>
                    <a:pt x="28" y="1"/>
                    <a:pt x="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37"/>
            <p:cNvSpPr/>
            <p:nvPr/>
          </p:nvSpPr>
          <p:spPr>
            <a:xfrm>
              <a:off x="6587625" y="4317325"/>
              <a:ext cx="7650" cy="33550"/>
            </a:xfrm>
            <a:custGeom>
              <a:rect b="b" l="l" r="r" t="t"/>
              <a:pathLst>
                <a:path extrusionOk="0" h="1342" w="306">
                  <a:moveTo>
                    <a:pt x="129" y="1"/>
                  </a:moveTo>
                  <a:cubicBezTo>
                    <a:pt x="114" y="1"/>
                    <a:pt x="98" y="10"/>
                    <a:pt x="95" y="25"/>
                  </a:cubicBezTo>
                  <a:cubicBezTo>
                    <a:pt x="0" y="401"/>
                    <a:pt x="51" y="954"/>
                    <a:pt x="202" y="1310"/>
                  </a:cubicBezTo>
                  <a:cubicBezTo>
                    <a:pt x="212" y="1332"/>
                    <a:pt x="232" y="1342"/>
                    <a:pt x="251" y="1342"/>
                  </a:cubicBezTo>
                  <a:cubicBezTo>
                    <a:pt x="279" y="1342"/>
                    <a:pt x="306" y="1321"/>
                    <a:pt x="303" y="1286"/>
                  </a:cubicBezTo>
                  <a:cubicBezTo>
                    <a:pt x="295" y="1073"/>
                    <a:pt x="213" y="867"/>
                    <a:pt x="178" y="658"/>
                  </a:cubicBezTo>
                  <a:cubicBezTo>
                    <a:pt x="143" y="449"/>
                    <a:pt x="154" y="241"/>
                    <a:pt x="156" y="28"/>
                  </a:cubicBezTo>
                  <a:cubicBezTo>
                    <a:pt x="156" y="9"/>
                    <a:pt x="143" y="1"/>
                    <a:pt x="1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37"/>
            <p:cNvSpPr/>
            <p:nvPr/>
          </p:nvSpPr>
          <p:spPr>
            <a:xfrm>
              <a:off x="6573450" y="4321200"/>
              <a:ext cx="9025" cy="7600"/>
            </a:xfrm>
            <a:custGeom>
              <a:rect b="b" l="l" r="r" t="t"/>
              <a:pathLst>
                <a:path extrusionOk="0" h="304" w="361">
                  <a:moveTo>
                    <a:pt x="165" y="0"/>
                  </a:moveTo>
                  <a:cubicBezTo>
                    <a:pt x="96" y="0"/>
                    <a:pt x="27" y="47"/>
                    <a:pt x="14" y="127"/>
                  </a:cubicBezTo>
                  <a:cubicBezTo>
                    <a:pt x="1" y="209"/>
                    <a:pt x="58" y="288"/>
                    <a:pt x="139" y="301"/>
                  </a:cubicBezTo>
                  <a:cubicBezTo>
                    <a:pt x="148" y="302"/>
                    <a:pt x="157" y="303"/>
                    <a:pt x="165" y="303"/>
                  </a:cubicBezTo>
                  <a:cubicBezTo>
                    <a:pt x="285" y="303"/>
                    <a:pt x="360" y="166"/>
                    <a:pt x="288" y="64"/>
                  </a:cubicBezTo>
                  <a:cubicBezTo>
                    <a:pt x="257" y="20"/>
                    <a:pt x="211" y="0"/>
                    <a:pt x="1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37"/>
            <p:cNvSpPr/>
            <p:nvPr/>
          </p:nvSpPr>
          <p:spPr>
            <a:xfrm>
              <a:off x="6586425" y="4313675"/>
              <a:ext cx="8200" cy="7425"/>
            </a:xfrm>
            <a:custGeom>
              <a:rect b="b" l="l" r="r" t="t"/>
              <a:pathLst>
                <a:path extrusionOk="0" h="297" w="328">
                  <a:moveTo>
                    <a:pt x="169" y="1"/>
                  </a:moveTo>
                  <a:cubicBezTo>
                    <a:pt x="78" y="1"/>
                    <a:pt x="0" y="85"/>
                    <a:pt x="22" y="182"/>
                  </a:cubicBezTo>
                  <a:cubicBezTo>
                    <a:pt x="33" y="233"/>
                    <a:pt x="72" y="275"/>
                    <a:pt x="123" y="290"/>
                  </a:cubicBezTo>
                  <a:cubicBezTo>
                    <a:pt x="138" y="295"/>
                    <a:pt x="152" y="297"/>
                    <a:pt x="166" y="297"/>
                  </a:cubicBezTo>
                  <a:cubicBezTo>
                    <a:pt x="209" y="297"/>
                    <a:pt x="246" y="275"/>
                    <a:pt x="281" y="244"/>
                  </a:cubicBezTo>
                  <a:lnTo>
                    <a:pt x="281" y="244"/>
                  </a:lnTo>
                  <a:lnTo>
                    <a:pt x="268" y="257"/>
                  </a:lnTo>
                  <a:cubicBezTo>
                    <a:pt x="307" y="229"/>
                    <a:pt x="327" y="180"/>
                    <a:pt x="323" y="132"/>
                  </a:cubicBezTo>
                  <a:cubicBezTo>
                    <a:pt x="318" y="84"/>
                    <a:pt x="290" y="42"/>
                    <a:pt x="246" y="22"/>
                  </a:cubicBezTo>
                  <a:cubicBezTo>
                    <a:pt x="239" y="20"/>
                    <a:pt x="235" y="18"/>
                    <a:pt x="228" y="13"/>
                  </a:cubicBezTo>
                  <a:cubicBezTo>
                    <a:pt x="208" y="5"/>
                    <a:pt x="188" y="1"/>
                    <a:pt x="1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37"/>
            <p:cNvSpPr/>
            <p:nvPr/>
          </p:nvSpPr>
          <p:spPr>
            <a:xfrm>
              <a:off x="6597275" y="4315250"/>
              <a:ext cx="10525" cy="8775"/>
            </a:xfrm>
            <a:custGeom>
              <a:rect b="b" l="l" r="r" t="t"/>
              <a:pathLst>
                <a:path extrusionOk="0" h="351" w="421">
                  <a:moveTo>
                    <a:pt x="228" y="1"/>
                  </a:moveTo>
                  <a:cubicBezTo>
                    <a:pt x="194" y="1"/>
                    <a:pt x="160" y="11"/>
                    <a:pt x="128" y="34"/>
                  </a:cubicBezTo>
                  <a:cubicBezTo>
                    <a:pt x="1" y="124"/>
                    <a:pt x="47" y="324"/>
                    <a:pt x="201" y="348"/>
                  </a:cubicBezTo>
                  <a:cubicBezTo>
                    <a:pt x="210" y="349"/>
                    <a:pt x="219" y="350"/>
                    <a:pt x="228" y="350"/>
                  </a:cubicBezTo>
                  <a:cubicBezTo>
                    <a:pt x="310" y="350"/>
                    <a:pt x="391" y="290"/>
                    <a:pt x="400" y="205"/>
                  </a:cubicBezTo>
                  <a:cubicBezTo>
                    <a:pt x="420" y="90"/>
                    <a:pt x="328" y="1"/>
                    <a:pt x="2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37"/>
            <p:cNvSpPr/>
            <p:nvPr/>
          </p:nvSpPr>
          <p:spPr>
            <a:xfrm>
              <a:off x="6611175" y="4323175"/>
              <a:ext cx="9750" cy="9125"/>
            </a:xfrm>
            <a:custGeom>
              <a:rect b="b" l="l" r="r" t="t"/>
              <a:pathLst>
                <a:path extrusionOk="0" h="365" w="390">
                  <a:moveTo>
                    <a:pt x="198" y="0"/>
                  </a:moveTo>
                  <a:cubicBezTo>
                    <a:pt x="113" y="0"/>
                    <a:pt x="26" y="64"/>
                    <a:pt x="16" y="152"/>
                  </a:cubicBezTo>
                  <a:cubicBezTo>
                    <a:pt x="0" y="250"/>
                    <a:pt x="66" y="343"/>
                    <a:pt x="165" y="362"/>
                  </a:cubicBezTo>
                  <a:cubicBezTo>
                    <a:pt x="174" y="364"/>
                    <a:pt x="183" y="365"/>
                    <a:pt x="192" y="365"/>
                  </a:cubicBezTo>
                  <a:cubicBezTo>
                    <a:pt x="278" y="365"/>
                    <a:pt x="364" y="301"/>
                    <a:pt x="376" y="213"/>
                  </a:cubicBezTo>
                  <a:cubicBezTo>
                    <a:pt x="389" y="114"/>
                    <a:pt x="323" y="20"/>
                    <a:pt x="224" y="2"/>
                  </a:cubicBezTo>
                  <a:cubicBezTo>
                    <a:pt x="216" y="1"/>
                    <a:pt x="207" y="0"/>
                    <a:pt x="1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p37"/>
            <p:cNvSpPr/>
            <p:nvPr/>
          </p:nvSpPr>
          <p:spPr>
            <a:xfrm>
              <a:off x="6590800" y="4338275"/>
              <a:ext cx="45075" cy="14200"/>
            </a:xfrm>
            <a:custGeom>
              <a:rect b="b" l="l" r="r" t="t"/>
              <a:pathLst>
                <a:path extrusionOk="0" h="568" w="1803">
                  <a:moveTo>
                    <a:pt x="1745" y="1"/>
                  </a:moveTo>
                  <a:cubicBezTo>
                    <a:pt x="1734" y="1"/>
                    <a:pt x="1723" y="5"/>
                    <a:pt x="1714" y="15"/>
                  </a:cubicBezTo>
                  <a:cubicBezTo>
                    <a:pt x="1417" y="301"/>
                    <a:pt x="944" y="451"/>
                    <a:pt x="505" y="451"/>
                  </a:cubicBezTo>
                  <a:cubicBezTo>
                    <a:pt x="343" y="451"/>
                    <a:pt x="185" y="430"/>
                    <a:pt x="42" y="389"/>
                  </a:cubicBezTo>
                  <a:cubicBezTo>
                    <a:pt x="39" y="388"/>
                    <a:pt x="36" y="387"/>
                    <a:pt x="33" y="387"/>
                  </a:cubicBezTo>
                  <a:cubicBezTo>
                    <a:pt x="8" y="387"/>
                    <a:pt x="1" y="430"/>
                    <a:pt x="25" y="444"/>
                  </a:cubicBezTo>
                  <a:cubicBezTo>
                    <a:pt x="182" y="535"/>
                    <a:pt x="346" y="568"/>
                    <a:pt x="514" y="568"/>
                  </a:cubicBezTo>
                  <a:cubicBezTo>
                    <a:pt x="695" y="568"/>
                    <a:pt x="878" y="530"/>
                    <a:pt x="1059" y="485"/>
                  </a:cubicBezTo>
                  <a:cubicBezTo>
                    <a:pt x="1336" y="419"/>
                    <a:pt x="1672" y="354"/>
                    <a:pt x="1788" y="64"/>
                  </a:cubicBezTo>
                  <a:cubicBezTo>
                    <a:pt x="1803" y="30"/>
                    <a:pt x="1775" y="1"/>
                    <a:pt x="17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37"/>
            <p:cNvSpPr/>
            <p:nvPr/>
          </p:nvSpPr>
          <p:spPr>
            <a:xfrm>
              <a:off x="6628600" y="4334775"/>
              <a:ext cx="12650" cy="9300"/>
            </a:xfrm>
            <a:custGeom>
              <a:rect b="b" l="l" r="r" t="t"/>
              <a:pathLst>
                <a:path extrusionOk="0" h="372" w="506">
                  <a:moveTo>
                    <a:pt x="248" y="1"/>
                  </a:moveTo>
                  <a:cubicBezTo>
                    <a:pt x="43" y="1"/>
                    <a:pt x="1" y="331"/>
                    <a:pt x="221" y="368"/>
                  </a:cubicBezTo>
                  <a:cubicBezTo>
                    <a:pt x="233" y="370"/>
                    <a:pt x="245" y="371"/>
                    <a:pt x="256" y="371"/>
                  </a:cubicBezTo>
                  <a:cubicBezTo>
                    <a:pt x="462" y="371"/>
                    <a:pt x="506" y="41"/>
                    <a:pt x="283" y="4"/>
                  </a:cubicBezTo>
                  <a:cubicBezTo>
                    <a:pt x="271" y="2"/>
                    <a:pt x="259" y="1"/>
                    <a:pt x="2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p37"/>
            <p:cNvSpPr/>
            <p:nvPr/>
          </p:nvSpPr>
          <p:spPr>
            <a:xfrm>
              <a:off x="6362575" y="3991175"/>
              <a:ext cx="336425" cy="290775"/>
            </a:xfrm>
            <a:custGeom>
              <a:rect b="b" l="l" r="r" t="t"/>
              <a:pathLst>
                <a:path extrusionOk="0" h="11631" w="13457">
                  <a:moveTo>
                    <a:pt x="6784" y="0"/>
                  </a:moveTo>
                  <a:cubicBezTo>
                    <a:pt x="5458" y="0"/>
                    <a:pt x="4138" y="366"/>
                    <a:pt x="3044" y="1113"/>
                  </a:cubicBezTo>
                  <a:cubicBezTo>
                    <a:pt x="1089" y="2451"/>
                    <a:pt x="0" y="5005"/>
                    <a:pt x="536" y="7313"/>
                  </a:cubicBezTo>
                  <a:cubicBezTo>
                    <a:pt x="1067" y="9600"/>
                    <a:pt x="3252" y="11438"/>
                    <a:pt x="5597" y="11438"/>
                  </a:cubicBezTo>
                  <a:cubicBezTo>
                    <a:pt x="5616" y="11438"/>
                    <a:pt x="5636" y="11438"/>
                    <a:pt x="5655" y="11437"/>
                  </a:cubicBezTo>
                  <a:lnTo>
                    <a:pt x="4195" y="10883"/>
                  </a:lnTo>
                  <a:lnTo>
                    <a:pt x="4195" y="10883"/>
                  </a:lnTo>
                  <a:cubicBezTo>
                    <a:pt x="5361" y="11312"/>
                    <a:pt x="6627" y="11631"/>
                    <a:pt x="7847" y="11631"/>
                  </a:cubicBezTo>
                  <a:cubicBezTo>
                    <a:pt x="8803" y="11631"/>
                    <a:pt x="9731" y="11435"/>
                    <a:pt x="10562" y="10943"/>
                  </a:cubicBezTo>
                  <a:cubicBezTo>
                    <a:pt x="12793" y="9621"/>
                    <a:pt x="13456" y="6525"/>
                    <a:pt x="12665" y="4054"/>
                  </a:cubicBezTo>
                  <a:cubicBezTo>
                    <a:pt x="12358" y="3092"/>
                    <a:pt x="11857" y="2172"/>
                    <a:pt x="11102" y="1502"/>
                  </a:cubicBezTo>
                  <a:cubicBezTo>
                    <a:pt x="10720" y="1164"/>
                    <a:pt x="10278" y="894"/>
                    <a:pt x="9817" y="674"/>
                  </a:cubicBezTo>
                  <a:cubicBezTo>
                    <a:pt x="8875" y="227"/>
                    <a:pt x="7828" y="0"/>
                    <a:pt x="678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37"/>
            <p:cNvSpPr/>
            <p:nvPr/>
          </p:nvSpPr>
          <p:spPr>
            <a:xfrm>
              <a:off x="6526450" y="4070700"/>
              <a:ext cx="15350" cy="423675"/>
            </a:xfrm>
            <a:custGeom>
              <a:rect b="b" l="l" r="r" t="t"/>
              <a:pathLst>
                <a:path extrusionOk="0" h="16947" w="614">
                  <a:moveTo>
                    <a:pt x="155" y="1"/>
                  </a:moveTo>
                  <a:cubicBezTo>
                    <a:pt x="99" y="1"/>
                    <a:pt x="44" y="39"/>
                    <a:pt x="38" y="115"/>
                  </a:cubicBezTo>
                  <a:cubicBezTo>
                    <a:pt x="1" y="656"/>
                    <a:pt x="18" y="1202"/>
                    <a:pt x="16" y="1743"/>
                  </a:cubicBezTo>
                  <a:cubicBezTo>
                    <a:pt x="12" y="2283"/>
                    <a:pt x="18" y="2828"/>
                    <a:pt x="20" y="3370"/>
                  </a:cubicBezTo>
                  <a:cubicBezTo>
                    <a:pt x="25" y="4455"/>
                    <a:pt x="42" y="5538"/>
                    <a:pt x="53" y="6623"/>
                  </a:cubicBezTo>
                  <a:cubicBezTo>
                    <a:pt x="80" y="8792"/>
                    <a:pt x="104" y="10960"/>
                    <a:pt x="130" y="13130"/>
                  </a:cubicBezTo>
                  <a:lnTo>
                    <a:pt x="152" y="14968"/>
                  </a:lnTo>
                  <a:cubicBezTo>
                    <a:pt x="154" y="15271"/>
                    <a:pt x="159" y="15572"/>
                    <a:pt x="159" y="15875"/>
                  </a:cubicBezTo>
                  <a:cubicBezTo>
                    <a:pt x="159" y="16187"/>
                    <a:pt x="143" y="16499"/>
                    <a:pt x="196" y="16806"/>
                  </a:cubicBezTo>
                  <a:cubicBezTo>
                    <a:pt x="213" y="16899"/>
                    <a:pt x="301" y="16946"/>
                    <a:pt x="388" y="16946"/>
                  </a:cubicBezTo>
                  <a:cubicBezTo>
                    <a:pt x="474" y="16946"/>
                    <a:pt x="560" y="16900"/>
                    <a:pt x="574" y="16806"/>
                  </a:cubicBezTo>
                  <a:cubicBezTo>
                    <a:pt x="613" y="16532"/>
                    <a:pt x="596" y="16259"/>
                    <a:pt x="589" y="15980"/>
                  </a:cubicBezTo>
                  <a:cubicBezTo>
                    <a:pt x="583" y="15715"/>
                    <a:pt x="576" y="15447"/>
                    <a:pt x="572" y="15181"/>
                  </a:cubicBezTo>
                  <a:lnTo>
                    <a:pt x="545" y="13554"/>
                  </a:lnTo>
                  <a:cubicBezTo>
                    <a:pt x="530" y="12469"/>
                    <a:pt x="512" y="11386"/>
                    <a:pt x="495" y="10301"/>
                  </a:cubicBezTo>
                  <a:cubicBezTo>
                    <a:pt x="462" y="8131"/>
                    <a:pt x="442" y="5964"/>
                    <a:pt x="392" y="3794"/>
                  </a:cubicBezTo>
                  <a:lnTo>
                    <a:pt x="348" y="1956"/>
                  </a:lnTo>
                  <a:cubicBezTo>
                    <a:pt x="335" y="1345"/>
                    <a:pt x="335" y="724"/>
                    <a:pt x="275" y="115"/>
                  </a:cubicBezTo>
                  <a:cubicBezTo>
                    <a:pt x="269" y="39"/>
                    <a:pt x="212" y="1"/>
                    <a:pt x="1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37"/>
            <p:cNvSpPr/>
            <p:nvPr/>
          </p:nvSpPr>
          <p:spPr>
            <a:xfrm>
              <a:off x="6452575" y="4137750"/>
              <a:ext cx="187125" cy="120825"/>
            </a:xfrm>
            <a:custGeom>
              <a:rect b="b" l="l" r="r" t="t"/>
              <a:pathLst>
                <a:path extrusionOk="0" h="4833" w="7485">
                  <a:moveTo>
                    <a:pt x="7184" y="0"/>
                  </a:moveTo>
                  <a:cubicBezTo>
                    <a:pt x="7134" y="0"/>
                    <a:pt x="7085" y="19"/>
                    <a:pt x="7045" y="62"/>
                  </a:cubicBezTo>
                  <a:cubicBezTo>
                    <a:pt x="6781" y="345"/>
                    <a:pt x="6546" y="662"/>
                    <a:pt x="6303" y="963"/>
                  </a:cubicBezTo>
                  <a:lnTo>
                    <a:pt x="5602" y="1828"/>
                  </a:lnTo>
                  <a:lnTo>
                    <a:pt x="4164" y="3600"/>
                  </a:lnTo>
                  <a:cubicBezTo>
                    <a:pt x="3959" y="3855"/>
                    <a:pt x="3764" y="4156"/>
                    <a:pt x="3485" y="4336"/>
                  </a:cubicBezTo>
                  <a:cubicBezTo>
                    <a:pt x="3408" y="4385"/>
                    <a:pt x="3314" y="4439"/>
                    <a:pt x="3217" y="4439"/>
                  </a:cubicBezTo>
                  <a:cubicBezTo>
                    <a:pt x="3207" y="4439"/>
                    <a:pt x="3197" y="4438"/>
                    <a:pt x="3186" y="4437"/>
                  </a:cubicBezTo>
                  <a:cubicBezTo>
                    <a:pt x="3044" y="4421"/>
                    <a:pt x="2971" y="4277"/>
                    <a:pt x="2901" y="4171"/>
                  </a:cubicBezTo>
                  <a:cubicBezTo>
                    <a:pt x="2484" y="3532"/>
                    <a:pt x="2064" y="2893"/>
                    <a:pt x="1645" y="2256"/>
                  </a:cubicBezTo>
                  <a:cubicBezTo>
                    <a:pt x="1170" y="1538"/>
                    <a:pt x="711" y="804"/>
                    <a:pt x="180" y="128"/>
                  </a:cubicBezTo>
                  <a:cubicBezTo>
                    <a:pt x="163" y="106"/>
                    <a:pt x="142" y="97"/>
                    <a:pt x="121" y="97"/>
                  </a:cubicBezTo>
                  <a:cubicBezTo>
                    <a:pt x="61" y="97"/>
                    <a:pt x="1" y="173"/>
                    <a:pt x="35" y="240"/>
                  </a:cubicBezTo>
                  <a:cubicBezTo>
                    <a:pt x="410" y="965"/>
                    <a:pt x="858" y="1648"/>
                    <a:pt x="1291" y="2340"/>
                  </a:cubicBezTo>
                  <a:cubicBezTo>
                    <a:pt x="1724" y="3029"/>
                    <a:pt x="2156" y="3723"/>
                    <a:pt x="2596" y="4411"/>
                  </a:cubicBezTo>
                  <a:cubicBezTo>
                    <a:pt x="2750" y="4650"/>
                    <a:pt x="2950" y="4832"/>
                    <a:pt x="3227" y="4832"/>
                  </a:cubicBezTo>
                  <a:cubicBezTo>
                    <a:pt x="3269" y="4832"/>
                    <a:pt x="3314" y="4828"/>
                    <a:pt x="3360" y="4819"/>
                  </a:cubicBezTo>
                  <a:cubicBezTo>
                    <a:pt x="3667" y="4760"/>
                    <a:pt x="3933" y="4525"/>
                    <a:pt x="4131" y="4296"/>
                  </a:cubicBezTo>
                  <a:cubicBezTo>
                    <a:pt x="4649" y="3699"/>
                    <a:pt x="5137" y="3073"/>
                    <a:pt x="5637" y="2460"/>
                  </a:cubicBezTo>
                  <a:lnTo>
                    <a:pt x="6509" y="1393"/>
                  </a:lnTo>
                  <a:cubicBezTo>
                    <a:pt x="6801" y="1039"/>
                    <a:pt x="7113" y="692"/>
                    <a:pt x="7379" y="319"/>
                  </a:cubicBezTo>
                  <a:cubicBezTo>
                    <a:pt x="7485" y="170"/>
                    <a:pt x="7334" y="0"/>
                    <a:pt x="71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37"/>
            <p:cNvSpPr/>
            <p:nvPr/>
          </p:nvSpPr>
          <p:spPr>
            <a:xfrm>
              <a:off x="6486275" y="4094825"/>
              <a:ext cx="72825" cy="59100"/>
            </a:xfrm>
            <a:custGeom>
              <a:rect b="b" l="l" r="r" t="t"/>
              <a:pathLst>
                <a:path extrusionOk="0" h="2364" w="2913">
                  <a:moveTo>
                    <a:pt x="105" y="1"/>
                  </a:moveTo>
                  <a:cubicBezTo>
                    <a:pt x="49" y="1"/>
                    <a:pt x="0" y="57"/>
                    <a:pt x="33" y="119"/>
                  </a:cubicBezTo>
                  <a:lnTo>
                    <a:pt x="35" y="119"/>
                  </a:lnTo>
                  <a:cubicBezTo>
                    <a:pt x="64" y="172"/>
                    <a:pt x="79" y="229"/>
                    <a:pt x="110" y="281"/>
                  </a:cubicBezTo>
                  <a:cubicBezTo>
                    <a:pt x="136" y="325"/>
                    <a:pt x="169" y="365"/>
                    <a:pt x="198" y="407"/>
                  </a:cubicBezTo>
                  <a:cubicBezTo>
                    <a:pt x="257" y="501"/>
                    <a:pt x="319" y="593"/>
                    <a:pt x="384" y="681"/>
                  </a:cubicBezTo>
                  <a:cubicBezTo>
                    <a:pt x="512" y="855"/>
                    <a:pt x="641" y="1024"/>
                    <a:pt x="769" y="1197"/>
                  </a:cubicBezTo>
                  <a:cubicBezTo>
                    <a:pt x="1030" y="1546"/>
                    <a:pt x="1276" y="1909"/>
                    <a:pt x="1535" y="2260"/>
                  </a:cubicBezTo>
                  <a:cubicBezTo>
                    <a:pt x="1580" y="2319"/>
                    <a:pt x="1656" y="2363"/>
                    <a:pt x="1729" y="2363"/>
                  </a:cubicBezTo>
                  <a:cubicBezTo>
                    <a:pt x="1776" y="2363"/>
                    <a:pt x="1822" y="2345"/>
                    <a:pt x="1858" y="2302"/>
                  </a:cubicBezTo>
                  <a:lnTo>
                    <a:pt x="2418" y="1632"/>
                  </a:lnTo>
                  <a:lnTo>
                    <a:pt x="2688" y="1307"/>
                  </a:lnTo>
                  <a:cubicBezTo>
                    <a:pt x="2789" y="1184"/>
                    <a:pt x="2871" y="1092"/>
                    <a:pt x="2899" y="931"/>
                  </a:cubicBezTo>
                  <a:cubicBezTo>
                    <a:pt x="2912" y="848"/>
                    <a:pt x="2856" y="747"/>
                    <a:pt x="2768" y="747"/>
                  </a:cubicBezTo>
                  <a:cubicBezTo>
                    <a:pt x="2754" y="747"/>
                    <a:pt x="2739" y="750"/>
                    <a:pt x="2723" y="756"/>
                  </a:cubicBezTo>
                  <a:cubicBezTo>
                    <a:pt x="2581" y="808"/>
                    <a:pt x="2506" y="874"/>
                    <a:pt x="2412" y="991"/>
                  </a:cubicBezTo>
                  <a:lnTo>
                    <a:pt x="2124" y="1338"/>
                  </a:lnTo>
                  <a:lnTo>
                    <a:pt x="1719" y="1829"/>
                  </a:lnTo>
                  <a:lnTo>
                    <a:pt x="1719" y="1829"/>
                  </a:lnTo>
                  <a:cubicBezTo>
                    <a:pt x="1503" y="1550"/>
                    <a:pt x="1279" y="1278"/>
                    <a:pt x="1059" y="1004"/>
                  </a:cubicBezTo>
                  <a:cubicBezTo>
                    <a:pt x="920" y="830"/>
                    <a:pt x="780" y="657"/>
                    <a:pt x="635" y="488"/>
                  </a:cubicBezTo>
                  <a:cubicBezTo>
                    <a:pt x="569" y="409"/>
                    <a:pt x="501" y="334"/>
                    <a:pt x="428" y="259"/>
                  </a:cubicBezTo>
                  <a:cubicBezTo>
                    <a:pt x="391" y="224"/>
                    <a:pt x="358" y="185"/>
                    <a:pt x="321" y="150"/>
                  </a:cubicBezTo>
                  <a:cubicBezTo>
                    <a:pt x="270" y="99"/>
                    <a:pt x="213" y="66"/>
                    <a:pt x="160" y="22"/>
                  </a:cubicBezTo>
                  <a:cubicBezTo>
                    <a:pt x="143" y="7"/>
                    <a:pt x="123" y="1"/>
                    <a:pt x="1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37"/>
            <p:cNvSpPr/>
            <p:nvPr/>
          </p:nvSpPr>
          <p:spPr>
            <a:xfrm>
              <a:off x="6405000" y="4072900"/>
              <a:ext cx="11450" cy="8925"/>
            </a:xfrm>
            <a:custGeom>
              <a:rect b="b" l="l" r="r" t="t"/>
              <a:pathLst>
                <a:path extrusionOk="0" h="357" w="458">
                  <a:moveTo>
                    <a:pt x="229" y="1"/>
                  </a:moveTo>
                  <a:cubicBezTo>
                    <a:pt x="1" y="1"/>
                    <a:pt x="1" y="357"/>
                    <a:pt x="229" y="357"/>
                  </a:cubicBezTo>
                  <a:cubicBezTo>
                    <a:pt x="458" y="357"/>
                    <a:pt x="458" y="1"/>
                    <a:pt x="22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37"/>
            <p:cNvSpPr/>
            <p:nvPr/>
          </p:nvSpPr>
          <p:spPr>
            <a:xfrm>
              <a:off x="6430475" y="4054800"/>
              <a:ext cx="10850" cy="8375"/>
            </a:xfrm>
            <a:custGeom>
              <a:rect b="b" l="l" r="r" t="t"/>
              <a:pathLst>
                <a:path extrusionOk="0" h="335" w="434">
                  <a:moveTo>
                    <a:pt x="218" y="0"/>
                  </a:moveTo>
                  <a:cubicBezTo>
                    <a:pt x="1" y="0"/>
                    <a:pt x="1" y="334"/>
                    <a:pt x="218" y="334"/>
                  </a:cubicBezTo>
                  <a:cubicBezTo>
                    <a:pt x="433" y="334"/>
                    <a:pt x="433" y="0"/>
                    <a:pt x="21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p37"/>
            <p:cNvSpPr/>
            <p:nvPr/>
          </p:nvSpPr>
          <p:spPr>
            <a:xfrm>
              <a:off x="6434225" y="4081575"/>
              <a:ext cx="10500" cy="8150"/>
            </a:xfrm>
            <a:custGeom>
              <a:rect b="b" l="l" r="r" t="t"/>
              <a:pathLst>
                <a:path extrusionOk="0" h="326" w="420">
                  <a:moveTo>
                    <a:pt x="211" y="1"/>
                  </a:moveTo>
                  <a:cubicBezTo>
                    <a:pt x="0" y="1"/>
                    <a:pt x="0" y="326"/>
                    <a:pt x="211" y="326"/>
                  </a:cubicBezTo>
                  <a:cubicBezTo>
                    <a:pt x="420" y="326"/>
                    <a:pt x="420" y="1"/>
                    <a:pt x="21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38"/>
          <p:cNvSpPr txBox="1"/>
          <p:nvPr>
            <p:ph type="title"/>
          </p:nvPr>
        </p:nvSpPr>
        <p:spPr>
          <a:xfrm>
            <a:off x="720000" y="436000"/>
            <a:ext cx="7157700" cy="53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Section 3: Interconnected Circle Maps</a:t>
            </a:r>
            <a:endParaRPr sz="2700"/>
          </a:p>
        </p:txBody>
      </p:sp>
      <p:grpSp>
        <p:nvGrpSpPr>
          <p:cNvPr id="843" name="Google Shape;843;p38"/>
          <p:cNvGrpSpPr/>
          <p:nvPr/>
        </p:nvGrpSpPr>
        <p:grpSpPr>
          <a:xfrm flipH="1">
            <a:off x="8347804" y="4492683"/>
            <a:ext cx="666082" cy="537501"/>
            <a:chOff x="7514750" y="4210883"/>
            <a:chExt cx="953999" cy="769838"/>
          </a:xfrm>
        </p:grpSpPr>
        <p:sp>
          <p:nvSpPr>
            <p:cNvPr id="844" name="Google Shape;844;p38"/>
            <p:cNvSpPr/>
            <p:nvPr/>
          </p:nvSpPr>
          <p:spPr>
            <a:xfrm>
              <a:off x="8024561" y="4469182"/>
              <a:ext cx="243136" cy="460933"/>
            </a:xfrm>
            <a:custGeom>
              <a:rect b="b" l="l" r="r" t="t"/>
              <a:pathLst>
                <a:path extrusionOk="0" h="6385" w="3368">
                  <a:moveTo>
                    <a:pt x="2453" y="0"/>
                  </a:moveTo>
                  <a:cubicBezTo>
                    <a:pt x="1997" y="0"/>
                    <a:pt x="1513" y="355"/>
                    <a:pt x="1213" y="747"/>
                  </a:cubicBezTo>
                  <a:cubicBezTo>
                    <a:pt x="554" y="1606"/>
                    <a:pt x="225" y="2680"/>
                    <a:pt x="102" y="3754"/>
                  </a:cubicBezTo>
                  <a:cubicBezTo>
                    <a:pt x="1" y="4626"/>
                    <a:pt x="29" y="5506"/>
                    <a:pt x="82" y="6385"/>
                  </a:cubicBezTo>
                  <a:cubicBezTo>
                    <a:pt x="480" y="6365"/>
                    <a:pt x="879" y="6352"/>
                    <a:pt x="1279" y="6347"/>
                  </a:cubicBezTo>
                  <a:lnTo>
                    <a:pt x="1677" y="6341"/>
                  </a:lnTo>
                  <a:cubicBezTo>
                    <a:pt x="2537" y="4946"/>
                    <a:pt x="3021" y="3326"/>
                    <a:pt x="3273" y="1698"/>
                  </a:cubicBezTo>
                  <a:cubicBezTo>
                    <a:pt x="3361" y="1132"/>
                    <a:pt x="3368" y="435"/>
                    <a:pt x="2884" y="126"/>
                  </a:cubicBezTo>
                  <a:cubicBezTo>
                    <a:pt x="2748" y="39"/>
                    <a:pt x="2602" y="0"/>
                    <a:pt x="24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38"/>
            <p:cNvSpPr/>
            <p:nvPr/>
          </p:nvSpPr>
          <p:spPr>
            <a:xfrm>
              <a:off x="7780773" y="4269286"/>
              <a:ext cx="284790" cy="657651"/>
            </a:xfrm>
            <a:custGeom>
              <a:rect b="b" l="l" r="r" t="t"/>
              <a:pathLst>
                <a:path extrusionOk="0" h="9110" w="3945">
                  <a:moveTo>
                    <a:pt x="787" y="0"/>
                  </a:moveTo>
                  <a:cubicBezTo>
                    <a:pt x="685" y="0"/>
                    <a:pt x="588" y="26"/>
                    <a:pt x="521" y="101"/>
                  </a:cubicBezTo>
                  <a:cubicBezTo>
                    <a:pt x="466" y="158"/>
                    <a:pt x="444" y="237"/>
                    <a:pt x="424" y="316"/>
                  </a:cubicBezTo>
                  <a:cubicBezTo>
                    <a:pt x="0" y="1964"/>
                    <a:pt x="727" y="3663"/>
                    <a:pt x="1439" y="5207"/>
                  </a:cubicBezTo>
                  <a:lnTo>
                    <a:pt x="3207" y="9053"/>
                  </a:lnTo>
                  <a:lnTo>
                    <a:pt x="3945" y="9110"/>
                  </a:lnTo>
                  <a:cubicBezTo>
                    <a:pt x="3938" y="7406"/>
                    <a:pt x="3804" y="5706"/>
                    <a:pt x="3538" y="4021"/>
                  </a:cubicBezTo>
                  <a:cubicBezTo>
                    <a:pt x="3409" y="3193"/>
                    <a:pt x="3242" y="2357"/>
                    <a:pt x="2851" y="1617"/>
                  </a:cubicBezTo>
                  <a:cubicBezTo>
                    <a:pt x="2460" y="874"/>
                    <a:pt x="1810" y="233"/>
                    <a:pt x="997" y="29"/>
                  </a:cubicBezTo>
                  <a:cubicBezTo>
                    <a:pt x="930" y="13"/>
                    <a:pt x="857" y="0"/>
                    <a:pt x="7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p38"/>
            <p:cNvSpPr/>
            <p:nvPr/>
          </p:nvSpPr>
          <p:spPr>
            <a:xfrm>
              <a:off x="8003842" y="4210883"/>
              <a:ext cx="185889" cy="717641"/>
            </a:xfrm>
            <a:custGeom>
              <a:rect b="b" l="l" r="r" t="t"/>
              <a:pathLst>
                <a:path extrusionOk="0" h="9941" w="2575">
                  <a:moveTo>
                    <a:pt x="980" y="0"/>
                  </a:moveTo>
                  <a:cubicBezTo>
                    <a:pt x="972" y="0"/>
                    <a:pt x="964" y="0"/>
                    <a:pt x="956" y="1"/>
                  </a:cubicBezTo>
                  <a:cubicBezTo>
                    <a:pt x="764" y="14"/>
                    <a:pt x="635" y="196"/>
                    <a:pt x="554" y="368"/>
                  </a:cubicBezTo>
                  <a:cubicBezTo>
                    <a:pt x="229" y="1044"/>
                    <a:pt x="198" y="1819"/>
                    <a:pt x="176" y="2571"/>
                  </a:cubicBezTo>
                  <a:cubicBezTo>
                    <a:pt x="125" y="4268"/>
                    <a:pt x="73" y="5966"/>
                    <a:pt x="20" y="7666"/>
                  </a:cubicBezTo>
                  <a:cubicBezTo>
                    <a:pt x="7" y="8129"/>
                    <a:pt x="0" y="8621"/>
                    <a:pt x="235" y="9023"/>
                  </a:cubicBezTo>
                  <a:lnTo>
                    <a:pt x="892" y="9941"/>
                  </a:lnTo>
                  <a:cubicBezTo>
                    <a:pt x="1039" y="9936"/>
                    <a:pt x="1188" y="9932"/>
                    <a:pt x="1338" y="9930"/>
                  </a:cubicBezTo>
                  <a:cubicBezTo>
                    <a:pt x="2295" y="7470"/>
                    <a:pt x="2574" y="4797"/>
                    <a:pt x="2141" y="2193"/>
                  </a:cubicBezTo>
                  <a:cubicBezTo>
                    <a:pt x="2023" y="1492"/>
                    <a:pt x="1841" y="772"/>
                    <a:pt x="1375" y="236"/>
                  </a:cubicBezTo>
                  <a:cubicBezTo>
                    <a:pt x="1271" y="115"/>
                    <a:pt x="1135" y="0"/>
                    <a:pt x="9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" name="Google Shape;847;p38"/>
            <p:cNvSpPr/>
            <p:nvPr/>
          </p:nvSpPr>
          <p:spPr>
            <a:xfrm>
              <a:off x="7731322" y="4624175"/>
              <a:ext cx="309839" cy="312799"/>
            </a:xfrm>
            <a:custGeom>
              <a:rect b="b" l="l" r="r" t="t"/>
              <a:pathLst>
                <a:path extrusionOk="0" h="4333" w="4292">
                  <a:moveTo>
                    <a:pt x="415" y="0"/>
                  </a:moveTo>
                  <a:cubicBezTo>
                    <a:pt x="382" y="0"/>
                    <a:pt x="350" y="5"/>
                    <a:pt x="318" y="17"/>
                  </a:cubicBezTo>
                  <a:cubicBezTo>
                    <a:pt x="171" y="72"/>
                    <a:pt x="112" y="245"/>
                    <a:pt x="90" y="401"/>
                  </a:cubicBezTo>
                  <a:cubicBezTo>
                    <a:pt x="0" y="1073"/>
                    <a:pt x="268" y="1756"/>
                    <a:pt x="679" y="2299"/>
                  </a:cubicBezTo>
                  <a:cubicBezTo>
                    <a:pt x="1089" y="2841"/>
                    <a:pt x="1630" y="3265"/>
                    <a:pt x="2165" y="3684"/>
                  </a:cubicBezTo>
                  <a:lnTo>
                    <a:pt x="2996" y="4332"/>
                  </a:lnTo>
                  <a:cubicBezTo>
                    <a:pt x="3211" y="4306"/>
                    <a:pt x="3426" y="4286"/>
                    <a:pt x="3641" y="4269"/>
                  </a:cubicBezTo>
                  <a:cubicBezTo>
                    <a:pt x="3841" y="4253"/>
                    <a:pt x="4039" y="4242"/>
                    <a:pt x="4239" y="4233"/>
                  </a:cubicBezTo>
                  <a:lnTo>
                    <a:pt x="4291" y="4174"/>
                  </a:lnTo>
                  <a:cubicBezTo>
                    <a:pt x="3859" y="2307"/>
                    <a:pt x="2436" y="702"/>
                    <a:pt x="632" y="50"/>
                  </a:cubicBezTo>
                  <a:cubicBezTo>
                    <a:pt x="563" y="24"/>
                    <a:pt x="488" y="0"/>
                    <a:pt x="4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p38"/>
            <p:cNvSpPr/>
            <p:nvPr/>
          </p:nvSpPr>
          <p:spPr>
            <a:xfrm>
              <a:off x="7514750" y="4638613"/>
              <a:ext cx="106264" cy="330053"/>
            </a:xfrm>
            <a:custGeom>
              <a:rect b="b" l="l" r="r" t="t"/>
              <a:pathLst>
                <a:path extrusionOk="0" h="4572" w="1472">
                  <a:moveTo>
                    <a:pt x="262" y="0"/>
                  </a:moveTo>
                  <a:cubicBezTo>
                    <a:pt x="250" y="0"/>
                    <a:pt x="237" y="4"/>
                    <a:pt x="226" y="12"/>
                  </a:cubicBezTo>
                  <a:cubicBezTo>
                    <a:pt x="206" y="32"/>
                    <a:pt x="193" y="61"/>
                    <a:pt x="193" y="91"/>
                  </a:cubicBezTo>
                  <a:cubicBezTo>
                    <a:pt x="0" y="1587"/>
                    <a:pt x="428" y="3155"/>
                    <a:pt x="1357" y="4343"/>
                  </a:cubicBezTo>
                  <a:lnTo>
                    <a:pt x="1346" y="4571"/>
                  </a:lnTo>
                  <a:cubicBezTo>
                    <a:pt x="1410" y="3776"/>
                    <a:pt x="1471" y="2973"/>
                    <a:pt x="1359" y="2182"/>
                  </a:cubicBezTo>
                  <a:cubicBezTo>
                    <a:pt x="1245" y="1391"/>
                    <a:pt x="938" y="603"/>
                    <a:pt x="360" y="52"/>
                  </a:cubicBezTo>
                  <a:cubicBezTo>
                    <a:pt x="333" y="26"/>
                    <a:pt x="296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p38"/>
            <p:cNvSpPr/>
            <p:nvPr/>
          </p:nvSpPr>
          <p:spPr>
            <a:xfrm>
              <a:off x="8176666" y="4630600"/>
              <a:ext cx="145607" cy="350122"/>
            </a:xfrm>
            <a:custGeom>
              <a:rect b="b" l="l" r="r" t="t"/>
              <a:pathLst>
                <a:path extrusionOk="0" h="4850" w="2017">
                  <a:moveTo>
                    <a:pt x="1887" y="0"/>
                  </a:moveTo>
                  <a:cubicBezTo>
                    <a:pt x="1384" y="470"/>
                    <a:pt x="870" y="951"/>
                    <a:pt x="540" y="1555"/>
                  </a:cubicBezTo>
                  <a:cubicBezTo>
                    <a:pt x="0" y="2541"/>
                    <a:pt x="7" y="3727"/>
                    <a:pt x="77" y="4849"/>
                  </a:cubicBezTo>
                  <a:lnTo>
                    <a:pt x="514" y="4777"/>
                  </a:lnTo>
                  <a:cubicBezTo>
                    <a:pt x="1212" y="3569"/>
                    <a:pt x="1693" y="2245"/>
                    <a:pt x="1930" y="868"/>
                  </a:cubicBezTo>
                  <a:cubicBezTo>
                    <a:pt x="1981" y="578"/>
                    <a:pt x="2016" y="264"/>
                    <a:pt x="18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38"/>
            <p:cNvSpPr/>
            <p:nvPr/>
          </p:nvSpPr>
          <p:spPr>
            <a:xfrm>
              <a:off x="8367683" y="4462179"/>
              <a:ext cx="101066" cy="466203"/>
            </a:xfrm>
            <a:custGeom>
              <a:rect b="b" l="l" r="r" t="t"/>
              <a:pathLst>
                <a:path extrusionOk="0" h="6458" w="1400">
                  <a:moveTo>
                    <a:pt x="180" y="1"/>
                  </a:moveTo>
                  <a:cubicBezTo>
                    <a:pt x="177" y="1"/>
                    <a:pt x="175" y="1"/>
                    <a:pt x="172" y="1"/>
                  </a:cubicBezTo>
                  <a:cubicBezTo>
                    <a:pt x="38" y="10"/>
                    <a:pt x="0" y="188"/>
                    <a:pt x="0" y="324"/>
                  </a:cubicBezTo>
                  <a:cubicBezTo>
                    <a:pt x="18" y="2386"/>
                    <a:pt x="246" y="4442"/>
                    <a:pt x="679" y="6458"/>
                  </a:cubicBezTo>
                  <a:cubicBezTo>
                    <a:pt x="752" y="6453"/>
                    <a:pt x="824" y="6451"/>
                    <a:pt x="896" y="6449"/>
                  </a:cubicBezTo>
                  <a:cubicBezTo>
                    <a:pt x="1254" y="5537"/>
                    <a:pt x="1399" y="4558"/>
                    <a:pt x="1318" y="3583"/>
                  </a:cubicBezTo>
                  <a:cubicBezTo>
                    <a:pt x="1221" y="2423"/>
                    <a:pt x="806" y="1316"/>
                    <a:pt x="396" y="227"/>
                  </a:cubicBezTo>
                  <a:cubicBezTo>
                    <a:pt x="357" y="122"/>
                    <a:pt x="289" y="1"/>
                    <a:pt x="1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51" name="Google Shape;851;p38"/>
          <p:cNvGrpSpPr/>
          <p:nvPr/>
        </p:nvGrpSpPr>
        <p:grpSpPr>
          <a:xfrm flipH="1">
            <a:off x="5674531" y="35545"/>
            <a:ext cx="441129" cy="440437"/>
            <a:chOff x="5721625" y="4984150"/>
            <a:chExt cx="196950" cy="196650"/>
          </a:xfrm>
        </p:grpSpPr>
        <p:sp>
          <p:nvSpPr>
            <p:cNvPr id="852" name="Google Shape;852;p38"/>
            <p:cNvSpPr/>
            <p:nvPr/>
          </p:nvSpPr>
          <p:spPr>
            <a:xfrm>
              <a:off x="5847225" y="4984150"/>
              <a:ext cx="22325" cy="185825"/>
            </a:xfrm>
            <a:custGeom>
              <a:rect b="b" l="l" r="r" t="t"/>
              <a:pathLst>
                <a:path extrusionOk="0" h="7433" w="893">
                  <a:moveTo>
                    <a:pt x="732" y="1"/>
                  </a:moveTo>
                  <a:lnTo>
                    <a:pt x="732" y="1"/>
                  </a:lnTo>
                  <a:cubicBezTo>
                    <a:pt x="181" y="2414"/>
                    <a:pt x="1" y="4898"/>
                    <a:pt x="199" y="7364"/>
                  </a:cubicBezTo>
                  <a:lnTo>
                    <a:pt x="462" y="7432"/>
                  </a:lnTo>
                  <a:cubicBezTo>
                    <a:pt x="803" y="4971"/>
                    <a:pt x="893" y="2480"/>
                    <a:pt x="7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38"/>
            <p:cNvSpPr/>
            <p:nvPr/>
          </p:nvSpPr>
          <p:spPr>
            <a:xfrm>
              <a:off x="5787275" y="4985750"/>
              <a:ext cx="50100" cy="186200"/>
            </a:xfrm>
            <a:custGeom>
              <a:rect b="b" l="l" r="r" t="t"/>
              <a:pathLst>
                <a:path extrusionOk="0" h="7448" w="2004">
                  <a:moveTo>
                    <a:pt x="1" y="0"/>
                  </a:moveTo>
                  <a:lnTo>
                    <a:pt x="1" y="0"/>
                  </a:lnTo>
                  <a:cubicBezTo>
                    <a:pt x="666" y="2447"/>
                    <a:pt x="1294" y="4902"/>
                    <a:pt x="1881" y="7368"/>
                  </a:cubicBezTo>
                  <a:lnTo>
                    <a:pt x="1997" y="7447"/>
                  </a:lnTo>
                  <a:cubicBezTo>
                    <a:pt x="2004" y="5945"/>
                    <a:pt x="1835" y="4448"/>
                    <a:pt x="1496" y="2983"/>
                  </a:cubicBezTo>
                  <a:cubicBezTo>
                    <a:pt x="1239" y="1882"/>
                    <a:pt x="851" y="747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p38"/>
            <p:cNvSpPr/>
            <p:nvPr/>
          </p:nvSpPr>
          <p:spPr>
            <a:xfrm>
              <a:off x="5777075" y="5069900"/>
              <a:ext cx="24950" cy="110900"/>
            </a:xfrm>
            <a:custGeom>
              <a:rect b="b" l="l" r="r" t="t"/>
              <a:pathLst>
                <a:path extrusionOk="0" h="4436" w="998">
                  <a:moveTo>
                    <a:pt x="688" y="1"/>
                  </a:moveTo>
                  <a:cubicBezTo>
                    <a:pt x="312" y="1453"/>
                    <a:pt x="81" y="2937"/>
                    <a:pt x="0" y="4435"/>
                  </a:cubicBezTo>
                  <a:lnTo>
                    <a:pt x="562" y="4231"/>
                  </a:lnTo>
                  <a:cubicBezTo>
                    <a:pt x="857" y="3392"/>
                    <a:pt x="905" y="2489"/>
                    <a:pt x="951" y="1602"/>
                  </a:cubicBezTo>
                  <a:cubicBezTo>
                    <a:pt x="980" y="1053"/>
                    <a:pt x="997" y="458"/>
                    <a:pt x="68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38"/>
            <p:cNvSpPr/>
            <p:nvPr/>
          </p:nvSpPr>
          <p:spPr>
            <a:xfrm>
              <a:off x="5721625" y="5011325"/>
              <a:ext cx="47775" cy="157175"/>
            </a:xfrm>
            <a:custGeom>
              <a:rect b="b" l="l" r="r" t="t"/>
              <a:pathLst>
                <a:path extrusionOk="0" h="6287" w="1911">
                  <a:moveTo>
                    <a:pt x="59" y="1"/>
                  </a:moveTo>
                  <a:lnTo>
                    <a:pt x="59" y="1"/>
                  </a:lnTo>
                  <a:cubicBezTo>
                    <a:pt x="26" y="1349"/>
                    <a:pt x="0" y="2735"/>
                    <a:pt x="452" y="4006"/>
                  </a:cubicBezTo>
                  <a:cubicBezTo>
                    <a:pt x="727" y="4775"/>
                    <a:pt x="1173" y="5487"/>
                    <a:pt x="1353" y="6284"/>
                  </a:cubicBezTo>
                  <a:lnTo>
                    <a:pt x="1770" y="6286"/>
                  </a:lnTo>
                  <a:cubicBezTo>
                    <a:pt x="1900" y="5987"/>
                    <a:pt x="1911" y="5651"/>
                    <a:pt x="1902" y="5326"/>
                  </a:cubicBezTo>
                  <a:cubicBezTo>
                    <a:pt x="1845" y="3405"/>
                    <a:pt x="1204" y="1547"/>
                    <a:pt x="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38"/>
            <p:cNvSpPr/>
            <p:nvPr/>
          </p:nvSpPr>
          <p:spPr>
            <a:xfrm>
              <a:off x="5877750" y="5044825"/>
              <a:ext cx="40825" cy="129000"/>
            </a:xfrm>
            <a:custGeom>
              <a:rect b="b" l="l" r="r" t="t"/>
              <a:pathLst>
                <a:path extrusionOk="0" h="5160" w="1633">
                  <a:moveTo>
                    <a:pt x="1213" y="0"/>
                  </a:moveTo>
                  <a:lnTo>
                    <a:pt x="1213" y="0"/>
                  </a:lnTo>
                  <a:cubicBezTo>
                    <a:pt x="974" y="907"/>
                    <a:pt x="737" y="1812"/>
                    <a:pt x="497" y="2719"/>
                  </a:cubicBezTo>
                  <a:cubicBezTo>
                    <a:pt x="374" y="3185"/>
                    <a:pt x="249" y="3655"/>
                    <a:pt x="225" y="4136"/>
                  </a:cubicBezTo>
                  <a:cubicBezTo>
                    <a:pt x="205" y="4491"/>
                    <a:pt x="229" y="4887"/>
                    <a:pt x="1" y="5159"/>
                  </a:cubicBezTo>
                  <a:lnTo>
                    <a:pt x="447" y="5027"/>
                  </a:lnTo>
                  <a:cubicBezTo>
                    <a:pt x="1352" y="3541"/>
                    <a:pt x="1633" y="1689"/>
                    <a:pt x="12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57" name="Google Shape;857;p38"/>
          <p:cNvGrpSpPr/>
          <p:nvPr/>
        </p:nvGrpSpPr>
        <p:grpSpPr>
          <a:xfrm>
            <a:off x="58012" y="3331626"/>
            <a:ext cx="890185" cy="675108"/>
            <a:chOff x="4725044" y="4077175"/>
            <a:chExt cx="398900" cy="347475"/>
          </a:xfrm>
        </p:grpSpPr>
        <p:sp>
          <p:nvSpPr>
            <p:cNvPr id="858" name="Google Shape;858;p38"/>
            <p:cNvSpPr/>
            <p:nvPr/>
          </p:nvSpPr>
          <p:spPr>
            <a:xfrm>
              <a:off x="4725044" y="4077175"/>
              <a:ext cx="398900" cy="297393"/>
            </a:xfrm>
            <a:custGeom>
              <a:rect b="b" l="l" r="r" t="t"/>
              <a:pathLst>
                <a:path extrusionOk="0" h="9319" w="15956">
                  <a:moveTo>
                    <a:pt x="7919" y="1"/>
                  </a:moveTo>
                  <a:cubicBezTo>
                    <a:pt x="6674" y="1"/>
                    <a:pt x="5425" y="185"/>
                    <a:pt x="4303" y="548"/>
                  </a:cubicBezTo>
                  <a:cubicBezTo>
                    <a:pt x="3756" y="724"/>
                    <a:pt x="3235" y="939"/>
                    <a:pt x="2783" y="1211"/>
                  </a:cubicBezTo>
                  <a:cubicBezTo>
                    <a:pt x="1975" y="1692"/>
                    <a:pt x="1329" y="2406"/>
                    <a:pt x="932" y="3258"/>
                  </a:cubicBezTo>
                  <a:cubicBezTo>
                    <a:pt x="0" y="5237"/>
                    <a:pt x="795" y="7718"/>
                    <a:pt x="3444" y="8773"/>
                  </a:cubicBezTo>
                  <a:cubicBezTo>
                    <a:pt x="4426" y="9163"/>
                    <a:pt x="5521" y="9318"/>
                    <a:pt x="6649" y="9318"/>
                  </a:cubicBezTo>
                  <a:cubicBezTo>
                    <a:pt x="8094" y="9318"/>
                    <a:pt x="9592" y="9063"/>
                    <a:pt x="10975" y="8718"/>
                  </a:cubicBezTo>
                  <a:lnTo>
                    <a:pt x="10975" y="8718"/>
                  </a:lnTo>
                  <a:lnTo>
                    <a:pt x="9264" y="9159"/>
                  </a:lnTo>
                  <a:cubicBezTo>
                    <a:pt x="9282" y="9159"/>
                    <a:pt x="9301" y="9159"/>
                    <a:pt x="9319" y="9159"/>
                  </a:cubicBezTo>
                  <a:cubicBezTo>
                    <a:pt x="12107" y="9159"/>
                    <a:pt x="14699" y="7684"/>
                    <a:pt x="15325" y="5847"/>
                  </a:cubicBezTo>
                  <a:cubicBezTo>
                    <a:pt x="15956" y="3998"/>
                    <a:pt x="14658" y="1956"/>
                    <a:pt x="12336" y="888"/>
                  </a:cubicBezTo>
                  <a:cubicBezTo>
                    <a:pt x="11043" y="293"/>
                    <a:pt x="9484" y="1"/>
                    <a:pt x="79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38"/>
            <p:cNvSpPr/>
            <p:nvPr/>
          </p:nvSpPr>
          <p:spPr>
            <a:xfrm>
              <a:off x="4913100" y="4172025"/>
              <a:ext cx="21550" cy="252625"/>
            </a:xfrm>
            <a:custGeom>
              <a:rect b="b" l="l" r="r" t="t"/>
              <a:pathLst>
                <a:path extrusionOk="0" h="10105" w="862">
                  <a:moveTo>
                    <a:pt x="647" y="1"/>
                  </a:moveTo>
                  <a:cubicBezTo>
                    <a:pt x="568" y="1"/>
                    <a:pt x="488" y="21"/>
                    <a:pt x="479" y="59"/>
                  </a:cubicBezTo>
                  <a:cubicBezTo>
                    <a:pt x="398" y="424"/>
                    <a:pt x="398" y="795"/>
                    <a:pt x="378" y="1162"/>
                  </a:cubicBezTo>
                  <a:cubicBezTo>
                    <a:pt x="358" y="1520"/>
                    <a:pt x="339" y="1878"/>
                    <a:pt x="319" y="2236"/>
                  </a:cubicBezTo>
                  <a:cubicBezTo>
                    <a:pt x="246" y="3531"/>
                    <a:pt x="222" y="4827"/>
                    <a:pt x="174" y="6123"/>
                  </a:cubicBezTo>
                  <a:cubicBezTo>
                    <a:pt x="150" y="6771"/>
                    <a:pt x="125" y="7421"/>
                    <a:pt x="101" y="8071"/>
                  </a:cubicBezTo>
                  <a:cubicBezTo>
                    <a:pt x="90" y="8394"/>
                    <a:pt x="77" y="8717"/>
                    <a:pt x="66" y="9039"/>
                  </a:cubicBezTo>
                  <a:cubicBezTo>
                    <a:pt x="60" y="9200"/>
                    <a:pt x="53" y="9362"/>
                    <a:pt x="42" y="9523"/>
                  </a:cubicBezTo>
                  <a:cubicBezTo>
                    <a:pt x="33" y="9685"/>
                    <a:pt x="0" y="9848"/>
                    <a:pt x="55" y="10008"/>
                  </a:cubicBezTo>
                  <a:cubicBezTo>
                    <a:pt x="71" y="10056"/>
                    <a:pt x="145" y="10096"/>
                    <a:pt x="290" y="10105"/>
                  </a:cubicBezTo>
                  <a:cubicBezTo>
                    <a:pt x="298" y="10105"/>
                    <a:pt x="306" y="10105"/>
                    <a:pt x="315" y="10105"/>
                  </a:cubicBezTo>
                  <a:cubicBezTo>
                    <a:pt x="430" y="10105"/>
                    <a:pt x="568" y="10077"/>
                    <a:pt x="587" y="10034"/>
                  </a:cubicBezTo>
                  <a:cubicBezTo>
                    <a:pt x="661" y="9845"/>
                    <a:pt x="639" y="9659"/>
                    <a:pt x="639" y="9470"/>
                  </a:cubicBezTo>
                  <a:cubicBezTo>
                    <a:pt x="639" y="9290"/>
                    <a:pt x="644" y="9112"/>
                    <a:pt x="650" y="8932"/>
                  </a:cubicBezTo>
                  <a:cubicBezTo>
                    <a:pt x="659" y="8569"/>
                    <a:pt x="668" y="8205"/>
                    <a:pt x="679" y="7843"/>
                  </a:cubicBezTo>
                  <a:cubicBezTo>
                    <a:pt x="712" y="6547"/>
                    <a:pt x="747" y="5253"/>
                    <a:pt x="784" y="3958"/>
                  </a:cubicBezTo>
                  <a:cubicBezTo>
                    <a:pt x="802" y="3307"/>
                    <a:pt x="826" y="2657"/>
                    <a:pt x="833" y="2007"/>
                  </a:cubicBezTo>
                  <a:cubicBezTo>
                    <a:pt x="835" y="1684"/>
                    <a:pt x="846" y="1366"/>
                    <a:pt x="841" y="1041"/>
                  </a:cubicBezTo>
                  <a:cubicBezTo>
                    <a:pt x="835" y="714"/>
                    <a:pt x="861" y="384"/>
                    <a:pt x="809" y="59"/>
                  </a:cubicBezTo>
                  <a:cubicBezTo>
                    <a:pt x="802" y="20"/>
                    <a:pt x="725" y="1"/>
                    <a:pt x="6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p38"/>
            <p:cNvSpPr/>
            <p:nvPr/>
          </p:nvSpPr>
          <p:spPr>
            <a:xfrm>
              <a:off x="4796700" y="4226125"/>
              <a:ext cx="220125" cy="95400"/>
            </a:xfrm>
            <a:custGeom>
              <a:rect b="b" l="l" r="r" t="t"/>
              <a:pathLst>
                <a:path extrusionOk="0" h="3816" w="8805">
                  <a:moveTo>
                    <a:pt x="303" y="1"/>
                  </a:moveTo>
                  <a:cubicBezTo>
                    <a:pt x="152" y="1"/>
                    <a:pt x="1" y="117"/>
                    <a:pt x="108" y="217"/>
                  </a:cubicBezTo>
                  <a:cubicBezTo>
                    <a:pt x="429" y="515"/>
                    <a:pt x="795" y="792"/>
                    <a:pt x="1142" y="1078"/>
                  </a:cubicBezTo>
                  <a:lnTo>
                    <a:pt x="2150" y="1908"/>
                  </a:lnTo>
                  <a:cubicBezTo>
                    <a:pt x="2752" y="2402"/>
                    <a:pt x="3339" y="2905"/>
                    <a:pt x="3956" y="3390"/>
                  </a:cubicBezTo>
                  <a:cubicBezTo>
                    <a:pt x="4186" y="3570"/>
                    <a:pt x="4498" y="3759"/>
                    <a:pt x="4856" y="3805"/>
                  </a:cubicBezTo>
                  <a:cubicBezTo>
                    <a:pt x="4906" y="3812"/>
                    <a:pt x="4956" y="3816"/>
                    <a:pt x="5006" y="3816"/>
                  </a:cubicBezTo>
                  <a:cubicBezTo>
                    <a:pt x="5128" y="3816"/>
                    <a:pt x="5250" y="3795"/>
                    <a:pt x="5366" y="3752"/>
                  </a:cubicBezTo>
                  <a:cubicBezTo>
                    <a:pt x="5541" y="3687"/>
                    <a:pt x="5649" y="3570"/>
                    <a:pt x="5752" y="3458"/>
                  </a:cubicBezTo>
                  <a:cubicBezTo>
                    <a:pt x="6266" y="2911"/>
                    <a:pt x="6778" y="2362"/>
                    <a:pt x="7283" y="1813"/>
                  </a:cubicBezTo>
                  <a:cubicBezTo>
                    <a:pt x="7790" y="1264"/>
                    <a:pt x="8315" y="722"/>
                    <a:pt x="8765" y="151"/>
                  </a:cubicBezTo>
                  <a:lnTo>
                    <a:pt x="8765" y="149"/>
                  </a:lnTo>
                  <a:cubicBezTo>
                    <a:pt x="8804" y="99"/>
                    <a:pt x="8748" y="59"/>
                    <a:pt x="8685" y="59"/>
                  </a:cubicBezTo>
                  <a:cubicBezTo>
                    <a:pt x="8657" y="59"/>
                    <a:pt x="8627" y="67"/>
                    <a:pt x="8605" y="87"/>
                  </a:cubicBezTo>
                  <a:cubicBezTo>
                    <a:pt x="7988" y="636"/>
                    <a:pt x="7445" y="1227"/>
                    <a:pt x="6885" y="1802"/>
                  </a:cubicBezTo>
                  <a:cubicBezTo>
                    <a:pt x="6383" y="2318"/>
                    <a:pt x="5888" y="2839"/>
                    <a:pt x="5388" y="3357"/>
                  </a:cubicBezTo>
                  <a:cubicBezTo>
                    <a:pt x="5306" y="3441"/>
                    <a:pt x="5216" y="3535"/>
                    <a:pt x="5054" y="3546"/>
                  </a:cubicBezTo>
                  <a:cubicBezTo>
                    <a:pt x="5039" y="3547"/>
                    <a:pt x="5025" y="3548"/>
                    <a:pt x="5010" y="3548"/>
                  </a:cubicBezTo>
                  <a:cubicBezTo>
                    <a:pt x="4878" y="3548"/>
                    <a:pt x="4748" y="3497"/>
                    <a:pt x="4643" y="3447"/>
                  </a:cubicBezTo>
                  <a:cubicBezTo>
                    <a:pt x="4322" y="3300"/>
                    <a:pt x="4096" y="3065"/>
                    <a:pt x="3855" y="2865"/>
                  </a:cubicBezTo>
                  <a:lnTo>
                    <a:pt x="2150" y="1453"/>
                  </a:lnTo>
                  <a:lnTo>
                    <a:pt x="1301" y="746"/>
                  </a:lnTo>
                  <a:cubicBezTo>
                    <a:pt x="1017" y="511"/>
                    <a:pt x="743" y="267"/>
                    <a:pt x="442" y="43"/>
                  </a:cubicBezTo>
                  <a:cubicBezTo>
                    <a:pt x="402" y="13"/>
                    <a:pt x="352" y="1"/>
                    <a:pt x="3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" name="Google Shape;861;p38"/>
            <p:cNvSpPr/>
            <p:nvPr/>
          </p:nvSpPr>
          <p:spPr>
            <a:xfrm>
              <a:off x="4891150" y="4191050"/>
              <a:ext cx="85575" cy="46575"/>
            </a:xfrm>
            <a:custGeom>
              <a:rect b="b" l="l" r="r" t="t"/>
              <a:pathLst>
                <a:path extrusionOk="0" h="1863" w="3423">
                  <a:moveTo>
                    <a:pt x="3315" y="0"/>
                  </a:moveTo>
                  <a:cubicBezTo>
                    <a:pt x="3297" y="0"/>
                    <a:pt x="3278" y="4"/>
                    <a:pt x="3261" y="14"/>
                  </a:cubicBezTo>
                  <a:cubicBezTo>
                    <a:pt x="3208" y="49"/>
                    <a:pt x="3147" y="69"/>
                    <a:pt x="3099" y="104"/>
                  </a:cubicBezTo>
                  <a:cubicBezTo>
                    <a:pt x="3050" y="137"/>
                    <a:pt x="3009" y="172"/>
                    <a:pt x="2960" y="205"/>
                  </a:cubicBezTo>
                  <a:cubicBezTo>
                    <a:pt x="2870" y="269"/>
                    <a:pt x="2785" y="335"/>
                    <a:pt x="2701" y="401"/>
                  </a:cubicBezTo>
                  <a:cubicBezTo>
                    <a:pt x="2536" y="537"/>
                    <a:pt x="2374" y="673"/>
                    <a:pt x="2211" y="809"/>
                  </a:cubicBezTo>
                  <a:cubicBezTo>
                    <a:pt x="1942" y="1039"/>
                    <a:pt x="1669" y="1266"/>
                    <a:pt x="1405" y="1499"/>
                  </a:cubicBezTo>
                  <a:lnTo>
                    <a:pt x="1405" y="1499"/>
                  </a:lnTo>
                  <a:lnTo>
                    <a:pt x="920" y="1104"/>
                  </a:lnTo>
                  <a:lnTo>
                    <a:pt x="602" y="844"/>
                  </a:lnTo>
                  <a:cubicBezTo>
                    <a:pt x="551" y="803"/>
                    <a:pt x="503" y="761"/>
                    <a:pt x="450" y="721"/>
                  </a:cubicBezTo>
                  <a:cubicBezTo>
                    <a:pt x="386" y="673"/>
                    <a:pt x="323" y="656"/>
                    <a:pt x="239" y="627"/>
                  </a:cubicBezTo>
                  <a:cubicBezTo>
                    <a:pt x="219" y="621"/>
                    <a:pt x="197" y="618"/>
                    <a:pt x="175" y="618"/>
                  </a:cubicBezTo>
                  <a:cubicBezTo>
                    <a:pt x="85" y="618"/>
                    <a:pt x="0" y="669"/>
                    <a:pt x="31" y="737"/>
                  </a:cubicBezTo>
                  <a:cubicBezTo>
                    <a:pt x="55" y="794"/>
                    <a:pt x="66" y="847"/>
                    <a:pt x="121" y="895"/>
                  </a:cubicBezTo>
                  <a:cubicBezTo>
                    <a:pt x="176" y="941"/>
                    <a:pt x="235" y="985"/>
                    <a:pt x="290" y="1031"/>
                  </a:cubicBezTo>
                  <a:lnTo>
                    <a:pt x="610" y="1290"/>
                  </a:lnTo>
                  <a:lnTo>
                    <a:pt x="1269" y="1822"/>
                  </a:lnTo>
                  <a:cubicBezTo>
                    <a:pt x="1305" y="1851"/>
                    <a:pt x="1352" y="1863"/>
                    <a:pt x="1399" y="1863"/>
                  </a:cubicBezTo>
                  <a:cubicBezTo>
                    <a:pt x="1473" y="1863"/>
                    <a:pt x="1549" y="1833"/>
                    <a:pt x="1592" y="1793"/>
                  </a:cubicBezTo>
                  <a:cubicBezTo>
                    <a:pt x="1897" y="1512"/>
                    <a:pt x="2194" y="1224"/>
                    <a:pt x="2503" y="943"/>
                  </a:cubicBezTo>
                  <a:cubicBezTo>
                    <a:pt x="2659" y="803"/>
                    <a:pt x="2815" y="664"/>
                    <a:pt x="2971" y="524"/>
                  </a:cubicBezTo>
                  <a:cubicBezTo>
                    <a:pt x="3042" y="458"/>
                    <a:pt x="3110" y="390"/>
                    <a:pt x="3178" y="322"/>
                  </a:cubicBezTo>
                  <a:cubicBezTo>
                    <a:pt x="3215" y="284"/>
                    <a:pt x="3257" y="247"/>
                    <a:pt x="3294" y="208"/>
                  </a:cubicBezTo>
                  <a:cubicBezTo>
                    <a:pt x="3331" y="168"/>
                    <a:pt x="3351" y="124"/>
                    <a:pt x="3386" y="85"/>
                  </a:cubicBezTo>
                  <a:lnTo>
                    <a:pt x="3386" y="80"/>
                  </a:lnTo>
                  <a:cubicBezTo>
                    <a:pt x="3423" y="39"/>
                    <a:pt x="3371" y="0"/>
                    <a:pt x="33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" name="Google Shape;862;p38"/>
            <p:cNvSpPr/>
            <p:nvPr/>
          </p:nvSpPr>
          <p:spPr>
            <a:xfrm>
              <a:off x="5026525" y="4154875"/>
              <a:ext cx="7775" cy="6075"/>
            </a:xfrm>
            <a:custGeom>
              <a:rect b="b" l="l" r="r" t="t"/>
              <a:pathLst>
                <a:path extrusionOk="0" h="243" w="311">
                  <a:moveTo>
                    <a:pt x="157" y="1"/>
                  </a:moveTo>
                  <a:cubicBezTo>
                    <a:pt x="1" y="1"/>
                    <a:pt x="1" y="242"/>
                    <a:pt x="157" y="242"/>
                  </a:cubicBezTo>
                  <a:cubicBezTo>
                    <a:pt x="310" y="242"/>
                    <a:pt x="310" y="1"/>
                    <a:pt x="15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38"/>
            <p:cNvSpPr/>
            <p:nvPr/>
          </p:nvSpPr>
          <p:spPr>
            <a:xfrm>
              <a:off x="5002150" y="4132700"/>
              <a:ext cx="9075" cy="8975"/>
            </a:xfrm>
            <a:custGeom>
              <a:rect b="b" l="l" r="r" t="t"/>
              <a:pathLst>
                <a:path extrusionOk="0" h="359" w="363">
                  <a:moveTo>
                    <a:pt x="207" y="1"/>
                  </a:moveTo>
                  <a:cubicBezTo>
                    <a:pt x="150" y="1"/>
                    <a:pt x="99" y="29"/>
                    <a:pt x="73" y="77"/>
                  </a:cubicBezTo>
                  <a:lnTo>
                    <a:pt x="22" y="143"/>
                  </a:lnTo>
                  <a:cubicBezTo>
                    <a:pt x="11" y="159"/>
                    <a:pt x="7" y="178"/>
                    <a:pt x="5" y="196"/>
                  </a:cubicBezTo>
                  <a:cubicBezTo>
                    <a:pt x="1" y="216"/>
                    <a:pt x="3" y="236"/>
                    <a:pt x="9" y="253"/>
                  </a:cubicBezTo>
                  <a:lnTo>
                    <a:pt x="22" y="288"/>
                  </a:lnTo>
                  <a:lnTo>
                    <a:pt x="44" y="317"/>
                  </a:lnTo>
                  <a:cubicBezTo>
                    <a:pt x="58" y="330"/>
                    <a:pt x="73" y="341"/>
                    <a:pt x="91" y="345"/>
                  </a:cubicBezTo>
                  <a:cubicBezTo>
                    <a:pt x="102" y="352"/>
                    <a:pt x="115" y="356"/>
                    <a:pt x="128" y="356"/>
                  </a:cubicBezTo>
                  <a:cubicBezTo>
                    <a:pt x="135" y="358"/>
                    <a:pt x="142" y="359"/>
                    <a:pt x="149" y="359"/>
                  </a:cubicBezTo>
                  <a:cubicBezTo>
                    <a:pt x="160" y="359"/>
                    <a:pt x="172" y="357"/>
                    <a:pt x="183" y="354"/>
                  </a:cubicBezTo>
                  <a:lnTo>
                    <a:pt x="218" y="339"/>
                  </a:lnTo>
                  <a:lnTo>
                    <a:pt x="284" y="288"/>
                  </a:lnTo>
                  <a:cubicBezTo>
                    <a:pt x="332" y="262"/>
                    <a:pt x="361" y="211"/>
                    <a:pt x="361" y="157"/>
                  </a:cubicBezTo>
                  <a:cubicBezTo>
                    <a:pt x="363" y="135"/>
                    <a:pt x="356" y="115"/>
                    <a:pt x="347" y="95"/>
                  </a:cubicBezTo>
                  <a:cubicBezTo>
                    <a:pt x="341" y="77"/>
                    <a:pt x="330" y="60"/>
                    <a:pt x="315" y="47"/>
                  </a:cubicBezTo>
                  <a:cubicBezTo>
                    <a:pt x="297" y="27"/>
                    <a:pt x="273" y="14"/>
                    <a:pt x="246" y="5"/>
                  </a:cubicBezTo>
                  <a:lnTo>
                    <a:pt x="20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38"/>
            <p:cNvSpPr/>
            <p:nvPr/>
          </p:nvSpPr>
          <p:spPr>
            <a:xfrm>
              <a:off x="4996825" y="4178825"/>
              <a:ext cx="10300" cy="7975"/>
            </a:xfrm>
            <a:custGeom>
              <a:rect b="b" l="l" r="r" t="t"/>
              <a:pathLst>
                <a:path extrusionOk="0" h="319" w="412">
                  <a:moveTo>
                    <a:pt x="205" y="0"/>
                  </a:moveTo>
                  <a:cubicBezTo>
                    <a:pt x="0" y="0"/>
                    <a:pt x="0" y="319"/>
                    <a:pt x="205" y="319"/>
                  </a:cubicBezTo>
                  <a:cubicBezTo>
                    <a:pt x="411" y="319"/>
                    <a:pt x="411" y="0"/>
                    <a:pt x="20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865" name="Google Shape;86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8700" y="1094375"/>
            <a:ext cx="5135050" cy="3684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9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p39"/>
          <p:cNvSpPr txBox="1"/>
          <p:nvPr>
            <p:ph type="title"/>
          </p:nvPr>
        </p:nvSpPr>
        <p:spPr>
          <a:xfrm>
            <a:off x="3790950" y="710225"/>
            <a:ext cx="4633200" cy="101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Section 4: Designing the desired future</a:t>
            </a:r>
            <a:endParaRPr sz="2700"/>
          </a:p>
        </p:txBody>
      </p:sp>
      <p:grpSp>
        <p:nvGrpSpPr>
          <p:cNvPr id="871" name="Google Shape;871;p39"/>
          <p:cNvGrpSpPr/>
          <p:nvPr/>
        </p:nvGrpSpPr>
        <p:grpSpPr>
          <a:xfrm flipH="1">
            <a:off x="8347804" y="4492683"/>
            <a:ext cx="666082" cy="537501"/>
            <a:chOff x="7514750" y="4210883"/>
            <a:chExt cx="953999" cy="769838"/>
          </a:xfrm>
        </p:grpSpPr>
        <p:sp>
          <p:nvSpPr>
            <p:cNvPr id="872" name="Google Shape;872;p39"/>
            <p:cNvSpPr/>
            <p:nvPr/>
          </p:nvSpPr>
          <p:spPr>
            <a:xfrm>
              <a:off x="8024561" y="4469182"/>
              <a:ext cx="243136" cy="460933"/>
            </a:xfrm>
            <a:custGeom>
              <a:rect b="b" l="l" r="r" t="t"/>
              <a:pathLst>
                <a:path extrusionOk="0" h="6385" w="3368">
                  <a:moveTo>
                    <a:pt x="2453" y="0"/>
                  </a:moveTo>
                  <a:cubicBezTo>
                    <a:pt x="1997" y="0"/>
                    <a:pt x="1513" y="355"/>
                    <a:pt x="1213" y="747"/>
                  </a:cubicBezTo>
                  <a:cubicBezTo>
                    <a:pt x="554" y="1606"/>
                    <a:pt x="225" y="2680"/>
                    <a:pt x="102" y="3754"/>
                  </a:cubicBezTo>
                  <a:cubicBezTo>
                    <a:pt x="1" y="4626"/>
                    <a:pt x="29" y="5506"/>
                    <a:pt x="82" y="6385"/>
                  </a:cubicBezTo>
                  <a:cubicBezTo>
                    <a:pt x="480" y="6365"/>
                    <a:pt x="879" y="6352"/>
                    <a:pt x="1279" y="6347"/>
                  </a:cubicBezTo>
                  <a:lnTo>
                    <a:pt x="1677" y="6341"/>
                  </a:lnTo>
                  <a:cubicBezTo>
                    <a:pt x="2537" y="4946"/>
                    <a:pt x="3021" y="3326"/>
                    <a:pt x="3273" y="1698"/>
                  </a:cubicBezTo>
                  <a:cubicBezTo>
                    <a:pt x="3361" y="1132"/>
                    <a:pt x="3368" y="435"/>
                    <a:pt x="2884" y="126"/>
                  </a:cubicBezTo>
                  <a:cubicBezTo>
                    <a:pt x="2748" y="39"/>
                    <a:pt x="2602" y="0"/>
                    <a:pt x="24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" name="Google Shape;873;p39"/>
            <p:cNvSpPr/>
            <p:nvPr/>
          </p:nvSpPr>
          <p:spPr>
            <a:xfrm>
              <a:off x="7780773" y="4269286"/>
              <a:ext cx="284790" cy="657651"/>
            </a:xfrm>
            <a:custGeom>
              <a:rect b="b" l="l" r="r" t="t"/>
              <a:pathLst>
                <a:path extrusionOk="0" h="9110" w="3945">
                  <a:moveTo>
                    <a:pt x="787" y="0"/>
                  </a:moveTo>
                  <a:cubicBezTo>
                    <a:pt x="685" y="0"/>
                    <a:pt x="588" y="26"/>
                    <a:pt x="521" y="101"/>
                  </a:cubicBezTo>
                  <a:cubicBezTo>
                    <a:pt x="466" y="158"/>
                    <a:pt x="444" y="237"/>
                    <a:pt x="424" y="316"/>
                  </a:cubicBezTo>
                  <a:cubicBezTo>
                    <a:pt x="0" y="1964"/>
                    <a:pt x="727" y="3663"/>
                    <a:pt x="1439" y="5207"/>
                  </a:cubicBezTo>
                  <a:lnTo>
                    <a:pt x="3207" y="9053"/>
                  </a:lnTo>
                  <a:lnTo>
                    <a:pt x="3945" y="9110"/>
                  </a:lnTo>
                  <a:cubicBezTo>
                    <a:pt x="3938" y="7406"/>
                    <a:pt x="3804" y="5706"/>
                    <a:pt x="3538" y="4021"/>
                  </a:cubicBezTo>
                  <a:cubicBezTo>
                    <a:pt x="3409" y="3193"/>
                    <a:pt x="3242" y="2357"/>
                    <a:pt x="2851" y="1617"/>
                  </a:cubicBezTo>
                  <a:cubicBezTo>
                    <a:pt x="2460" y="874"/>
                    <a:pt x="1810" y="233"/>
                    <a:pt x="997" y="29"/>
                  </a:cubicBezTo>
                  <a:cubicBezTo>
                    <a:pt x="930" y="13"/>
                    <a:pt x="857" y="0"/>
                    <a:pt x="7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" name="Google Shape;874;p39"/>
            <p:cNvSpPr/>
            <p:nvPr/>
          </p:nvSpPr>
          <p:spPr>
            <a:xfrm>
              <a:off x="8003842" y="4210883"/>
              <a:ext cx="185889" cy="717641"/>
            </a:xfrm>
            <a:custGeom>
              <a:rect b="b" l="l" r="r" t="t"/>
              <a:pathLst>
                <a:path extrusionOk="0" h="9941" w="2575">
                  <a:moveTo>
                    <a:pt x="980" y="0"/>
                  </a:moveTo>
                  <a:cubicBezTo>
                    <a:pt x="972" y="0"/>
                    <a:pt x="964" y="0"/>
                    <a:pt x="956" y="1"/>
                  </a:cubicBezTo>
                  <a:cubicBezTo>
                    <a:pt x="764" y="14"/>
                    <a:pt x="635" y="196"/>
                    <a:pt x="554" y="368"/>
                  </a:cubicBezTo>
                  <a:cubicBezTo>
                    <a:pt x="229" y="1044"/>
                    <a:pt x="198" y="1819"/>
                    <a:pt x="176" y="2571"/>
                  </a:cubicBezTo>
                  <a:cubicBezTo>
                    <a:pt x="125" y="4268"/>
                    <a:pt x="73" y="5966"/>
                    <a:pt x="20" y="7666"/>
                  </a:cubicBezTo>
                  <a:cubicBezTo>
                    <a:pt x="7" y="8129"/>
                    <a:pt x="0" y="8621"/>
                    <a:pt x="235" y="9023"/>
                  </a:cubicBezTo>
                  <a:lnTo>
                    <a:pt x="892" y="9941"/>
                  </a:lnTo>
                  <a:cubicBezTo>
                    <a:pt x="1039" y="9936"/>
                    <a:pt x="1188" y="9932"/>
                    <a:pt x="1338" y="9930"/>
                  </a:cubicBezTo>
                  <a:cubicBezTo>
                    <a:pt x="2295" y="7470"/>
                    <a:pt x="2574" y="4797"/>
                    <a:pt x="2141" y="2193"/>
                  </a:cubicBezTo>
                  <a:cubicBezTo>
                    <a:pt x="2023" y="1492"/>
                    <a:pt x="1841" y="772"/>
                    <a:pt x="1375" y="236"/>
                  </a:cubicBezTo>
                  <a:cubicBezTo>
                    <a:pt x="1271" y="115"/>
                    <a:pt x="1135" y="0"/>
                    <a:pt x="9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" name="Google Shape;875;p39"/>
            <p:cNvSpPr/>
            <p:nvPr/>
          </p:nvSpPr>
          <p:spPr>
            <a:xfrm>
              <a:off x="7731322" y="4624175"/>
              <a:ext cx="309839" cy="312799"/>
            </a:xfrm>
            <a:custGeom>
              <a:rect b="b" l="l" r="r" t="t"/>
              <a:pathLst>
                <a:path extrusionOk="0" h="4333" w="4292">
                  <a:moveTo>
                    <a:pt x="415" y="0"/>
                  </a:moveTo>
                  <a:cubicBezTo>
                    <a:pt x="382" y="0"/>
                    <a:pt x="350" y="5"/>
                    <a:pt x="318" y="17"/>
                  </a:cubicBezTo>
                  <a:cubicBezTo>
                    <a:pt x="171" y="72"/>
                    <a:pt x="112" y="245"/>
                    <a:pt x="90" y="401"/>
                  </a:cubicBezTo>
                  <a:cubicBezTo>
                    <a:pt x="0" y="1073"/>
                    <a:pt x="268" y="1756"/>
                    <a:pt x="679" y="2299"/>
                  </a:cubicBezTo>
                  <a:cubicBezTo>
                    <a:pt x="1089" y="2841"/>
                    <a:pt x="1630" y="3265"/>
                    <a:pt x="2165" y="3684"/>
                  </a:cubicBezTo>
                  <a:lnTo>
                    <a:pt x="2996" y="4332"/>
                  </a:lnTo>
                  <a:cubicBezTo>
                    <a:pt x="3211" y="4306"/>
                    <a:pt x="3426" y="4286"/>
                    <a:pt x="3641" y="4269"/>
                  </a:cubicBezTo>
                  <a:cubicBezTo>
                    <a:pt x="3841" y="4253"/>
                    <a:pt x="4039" y="4242"/>
                    <a:pt x="4239" y="4233"/>
                  </a:cubicBezTo>
                  <a:lnTo>
                    <a:pt x="4291" y="4174"/>
                  </a:lnTo>
                  <a:cubicBezTo>
                    <a:pt x="3859" y="2307"/>
                    <a:pt x="2436" y="702"/>
                    <a:pt x="632" y="50"/>
                  </a:cubicBezTo>
                  <a:cubicBezTo>
                    <a:pt x="563" y="24"/>
                    <a:pt x="488" y="0"/>
                    <a:pt x="4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" name="Google Shape;876;p39"/>
            <p:cNvSpPr/>
            <p:nvPr/>
          </p:nvSpPr>
          <p:spPr>
            <a:xfrm>
              <a:off x="7514750" y="4638613"/>
              <a:ext cx="106264" cy="330053"/>
            </a:xfrm>
            <a:custGeom>
              <a:rect b="b" l="l" r="r" t="t"/>
              <a:pathLst>
                <a:path extrusionOk="0" h="4572" w="1472">
                  <a:moveTo>
                    <a:pt x="262" y="0"/>
                  </a:moveTo>
                  <a:cubicBezTo>
                    <a:pt x="250" y="0"/>
                    <a:pt x="237" y="4"/>
                    <a:pt x="226" y="12"/>
                  </a:cubicBezTo>
                  <a:cubicBezTo>
                    <a:pt x="206" y="32"/>
                    <a:pt x="193" y="61"/>
                    <a:pt x="193" y="91"/>
                  </a:cubicBezTo>
                  <a:cubicBezTo>
                    <a:pt x="0" y="1587"/>
                    <a:pt x="428" y="3155"/>
                    <a:pt x="1357" y="4343"/>
                  </a:cubicBezTo>
                  <a:lnTo>
                    <a:pt x="1346" y="4571"/>
                  </a:lnTo>
                  <a:cubicBezTo>
                    <a:pt x="1410" y="3776"/>
                    <a:pt x="1471" y="2973"/>
                    <a:pt x="1359" y="2182"/>
                  </a:cubicBezTo>
                  <a:cubicBezTo>
                    <a:pt x="1245" y="1391"/>
                    <a:pt x="938" y="603"/>
                    <a:pt x="360" y="52"/>
                  </a:cubicBezTo>
                  <a:cubicBezTo>
                    <a:pt x="333" y="26"/>
                    <a:pt x="296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" name="Google Shape;877;p39"/>
            <p:cNvSpPr/>
            <p:nvPr/>
          </p:nvSpPr>
          <p:spPr>
            <a:xfrm>
              <a:off x="8176666" y="4630600"/>
              <a:ext cx="145607" cy="350122"/>
            </a:xfrm>
            <a:custGeom>
              <a:rect b="b" l="l" r="r" t="t"/>
              <a:pathLst>
                <a:path extrusionOk="0" h="4850" w="2017">
                  <a:moveTo>
                    <a:pt x="1887" y="0"/>
                  </a:moveTo>
                  <a:cubicBezTo>
                    <a:pt x="1384" y="470"/>
                    <a:pt x="870" y="951"/>
                    <a:pt x="540" y="1555"/>
                  </a:cubicBezTo>
                  <a:cubicBezTo>
                    <a:pt x="0" y="2541"/>
                    <a:pt x="7" y="3727"/>
                    <a:pt x="77" y="4849"/>
                  </a:cubicBezTo>
                  <a:lnTo>
                    <a:pt x="514" y="4777"/>
                  </a:lnTo>
                  <a:cubicBezTo>
                    <a:pt x="1212" y="3569"/>
                    <a:pt x="1693" y="2245"/>
                    <a:pt x="1930" y="868"/>
                  </a:cubicBezTo>
                  <a:cubicBezTo>
                    <a:pt x="1981" y="578"/>
                    <a:pt x="2016" y="264"/>
                    <a:pt x="18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" name="Google Shape;878;p39"/>
            <p:cNvSpPr/>
            <p:nvPr/>
          </p:nvSpPr>
          <p:spPr>
            <a:xfrm>
              <a:off x="8367683" y="4462179"/>
              <a:ext cx="101066" cy="466203"/>
            </a:xfrm>
            <a:custGeom>
              <a:rect b="b" l="l" r="r" t="t"/>
              <a:pathLst>
                <a:path extrusionOk="0" h="6458" w="1400">
                  <a:moveTo>
                    <a:pt x="180" y="1"/>
                  </a:moveTo>
                  <a:cubicBezTo>
                    <a:pt x="177" y="1"/>
                    <a:pt x="175" y="1"/>
                    <a:pt x="172" y="1"/>
                  </a:cubicBezTo>
                  <a:cubicBezTo>
                    <a:pt x="38" y="10"/>
                    <a:pt x="0" y="188"/>
                    <a:pt x="0" y="324"/>
                  </a:cubicBezTo>
                  <a:cubicBezTo>
                    <a:pt x="18" y="2386"/>
                    <a:pt x="246" y="4442"/>
                    <a:pt x="679" y="6458"/>
                  </a:cubicBezTo>
                  <a:cubicBezTo>
                    <a:pt x="752" y="6453"/>
                    <a:pt x="824" y="6451"/>
                    <a:pt x="896" y="6449"/>
                  </a:cubicBezTo>
                  <a:cubicBezTo>
                    <a:pt x="1254" y="5537"/>
                    <a:pt x="1399" y="4558"/>
                    <a:pt x="1318" y="3583"/>
                  </a:cubicBezTo>
                  <a:cubicBezTo>
                    <a:pt x="1221" y="2423"/>
                    <a:pt x="806" y="1316"/>
                    <a:pt x="396" y="227"/>
                  </a:cubicBezTo>
                  <a:cubicBezTo>
                    <a:pt x="357" y="122"/>
                    <a:pt x="289" y="1"/>
                    <a:pt x="1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79" name="Google Shape;879;p39"/>
          <p:cNvGrpSpPr/>
          <p:nvPr/>
        </p:nvGrpSpPr>
        <p:grpSpPr>
          <a:xfrm flipH="1">
            <a:off x="5674531" y="35545"/>
            <a:ext cx="441129" cy="440437"/>
            <a:chOff x="5721625" y="4984150"/>
            <a:chExt cx="196950" cy="196650"/>
          </a:xfrm>
        </p:grpSpPr>
        <p:sp>
          <p:nvSpPr>
            <p:cNvPr id="880" name="Google Shape;880;p39"/>
            <p:cNvSpPr/>
            <p:nvPr/>
          </p:nvSpPr>
          <p:spPr>
            <a:xfrm>
              <a:off x="5847225" y="4984150"/>
              <a:ext cx="22325" cy="185825"/>
            </a:xfrm>
            <a:custGeom>
              <a:rect b="b" l="l" r="r" t="t"/>
              <a:pathLst>
                <a:path extrusionOk="0" h="7433" w="893">
                  <a:moveTo>
                    <a:pt x="732" y="1"/>
                  </a:moveTo>
                  <a:lnTo>
                    <a:pt x="732" y="1"/>
                  </a:lnTo>
                  <a:cubicBezTo>
                    <a:pt x="181" y="2414"/>
                    <a:pt x="1" y="4898"/>
                    <a:pt x="199" y="7364"/>
                  </a:cubicBezTo>
                  <a:lnTo>
                    <a:pt x="462" y="7432"/>
                  </a:lnTo>
                  <a:cubicBezTo>
                    <a:pt x="803" y="4971"/>
                    <a:pt x="893" y="2480"/>
                    <a:pt x="7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" name="Google Shape;881;p39"/>
            <p:cNvSpPr/>
            <p:nvPr/>
          </p:nvSpPr>
          <p:spPr>
            <a:xfrm>
              <a:off x="5787275" y="4985750"/>
              <a:ext cx="50100" cy="186200"/>
            </a:xfrm>
            <a:custGeom>
              <a:rect b="b" l="l" r="r" t="t"/>
              <a:pathLst>
                <a:path extrusionOk="0" h="7448" w="2004">
                  <a:moveTo>
                    <a:pt x="1" y="0"/>
                  </a:moveTo>
                  <a:lnTo>
                    <a:pt x="1" y="0"/>
                  </a:lnTo>
                  <a:cubicBezTo>
                    <a:pt x="666" y="2447"/>
                    <a:pt x="1294" y="4902"/>
                    <a:pt x="1881" y="7368"/>
                  </a:cubicBezTo>
                  <a:lnTo>
                    <a:pt x="1997" y="7447"/>
                  </a:lnTo>
                  <a:cubicBezTo>
                    <a:pt x="2004" y="5945"/>
                    <a:pt x="1835" y="4448"/>
                    <a:pt x="1496" y="2983"/>
                  </a:cubicBezTo>
                  <a:cubicBezTo>
                    <a:pt x="1239" y="1882"/>
                    <a:pt x="851" y="747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" name="Google Shape;882;p39"/>
            <p:cNvSpPr/>
            <p:nvPr/>
          </p:nvSpPr>
          <p:spPr>
            <a:xfrm>
              <a:off x="5777075" y="5069900"/>
              <a:ext cx="24950" cy="110900"/>
            </a:xfrm>
            <a:custGeom>
              <a:rect b="b" l="l" r="r" t="t"/>
              <a:pathLst>
                <a:path extrusionOk="0" h="4436" w="998">
                  <a:moveTo>
                    <a:pt x="688" y="1"/>
                  </a:moveTo>
                  <a:cubicBezTo>
                    <a:pt x="312" y="1453"/>
                    <a:pt x="81" y="2937"/>
                    <a:pt x="0" y="4435"/>
                  </a:cubicBezTo>
                  <a:lnTo>
                    <a:pt x="562" y="4231"/>
                  </a:lnTo>
                  <a:cubicBezTo>
                    <a:pt x="857" y="3392"/>
                    <a:pt x="905" y="2489"/>
                    <a:pt x="951" y="1602"/>
                  </a:cubicBezTo>
                  <a:cubicBezTo>
                    <a:pt x="980" y="1053"/>
                    <a:pt x="997" y="458"/>
                    <a:pt x="68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" name="Google Shape;883;p39"/>
            <p:cNvSpPr/>
            <p:nvPr/>
          </p:nvSpPr>
          <p:spPr>
            <a:xfrm>
              <a:off x="5721625" y="5011325"/>
              <a:ext cx="47775" cy="157175"/>
            </a:xfrm>
            <a:custGeom>
              <a:rect b="b" l="l" r="r" t="t"/>
              <a:pathLst>
                <a:path extrusionOk="0" h="6287" w="1911">
                  <a:moveTo>
                    <a:pt x="59" y="1"/>
                  </a:moveTo>
                  <a:lnTo>
                    <a:pt x="59" y="1"/>
                  </a:lnTo>
                  <a:cubicBezTo>
                    <a:pt x="26" y="1349"/>
                    <a:pt x="0" y="2735"/>
                    <a:pt x="452" y="4006"/>
                  </a:cubicBezTo>
                  <a:cubicBezTo>
                    <a:pt x="727" y="4775"/>
                    <a:pt x="1173" y="5487"/>
                    <a:pt x="1353" y="6284"/>
                  </a:cubicBezTo>
                  <a:lnTo>
                    <a:pt x="1770" y="6286"/>
                  </a:lnTo>
                  <a:cubicBezTo>
                    <a:pt x="1900" y="5987"/>
                    <a:pt x="1911" y="5651"/>
                    <a:pt x="1902" y="5326"/>
                  </a:cubicBezTo>
                  <a:cubicBezTo>
                    <a:pt x="1845" y="3405"/>
                    <a:pt x="1204" y="1547"/>
                    <a:pt x="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" name="Google Shape;884;p39"/>
            <p:cNvSpPr/>
            <p:nvPr/>
          </p:nvSpPr>
          <p:spPr>
            <a:xfrm>
              <a:off x="5877750" y="5044825"/>
              <a:ext cx="40825" cy="129000"/>
            </a:xfrm>
            <a:custGeom>
              <a:rect b="b" l="l" r="r" t="t"/>
              <a:pathLst>
                <a:path extrusionOk="0" h="5160" w="1633">
                  <a:moveTo>
                    <a:pt x="1213" y="0"/>
                  </a:moveTo>
                  <a:lnTo>
                    <a:pt x="1213" y="0"/>
                  </a:lnTo>
                  <a:cubicBezTo>
                    <a:pt x="974" y="907"/>
                    <a:pt x="737" y="1812"/>
                    <a:pt x="497" y="2719"/>
                  </a:cubicBezTo>
                  <a:cubicBezTo>
                    <a:pt x="374" y="3185"/>
                    <a:pt x="249" y="3655"/>
                    <a:pt x="225" y="4136"/>
                  </a:cubicBezTo>
                  <a:cubicBezTo>
                    <a:pt x="205" y="4491"/>
                    <a:pt x="229" y="4887"/>
                    <a:pt x="1" y="5159"/>
                  </a:cubicBezTo>
                  <a:lnTo>
                    <a:pt x="447" y="5027"/>
                  </a:lnTo>
                  <a:cubicBezTo>
                    <a:pt x="1352" y="3541"/>
                    <a:pt x="1633" y="1689"/>
                    <a:pt x="12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85" name="Google Shape;885;p39"/>
          <p:cNvGrpSpPr/>
          <p:nvPr/>
        </p:nvGrpSpPr>
        <p:grpSpPr>
          <a:xfrm>
            <a:off x="58012" y="3331626"/>
            <a:ext cx="890185" cy="675108"/>
            <a:chOff x="4725044" y="4077175"/>
            <a:chExt cx="398900" cy="347475"/>
          </a:xfrm>
        </p:grpSpPr>
        <p:sp>
          <p:nvSpPr>
            <p:cNvPr id="886" name="Google Shape;886;p39"/>
            <p:cNvSpPr/>
            <p:nvPr/>
          </p:nvSpPr>
          <p:spPr>
            <a:xfrm>
              <a:off x="4725044" y="4077175"/>
              <a:ext cx="398900" cy="297393"/>
            </a:xfrm>
            <a:custGeom>
              <a:rect b="b" l="l" r="r" t="t"/>
              <a:pathLst>
                <a:path extrusionOk="0" h="9319" w="15956">
                  <a:moveTo>
                    <a:pt x="7919" y="1"/>
                  </a:moveTo>
                  <a:cubicBezTo>
                    <a:pt x="6674" y="1"/>
                    <a:pt x="5425" y="185"/>
                    <a:pt x="4303" y="548"/>
                  </a:cubicBezTo>
                  <a:cubicBezTo>
                    <a:pt x="3756" y="724"/>
                    <a:pt x="3235" y="939"/>
                    <a:pt x="2783" y="1211"/>
                  </a:cubicBezTo>
                  <a:cubicBezTo>
                    <a:pt x="1975" y="1692"/>
                    <a:pt x="1329" y="2406"/>
                    <a:pt x="932" y="3258"/>
                  </a:cubicBezTo>
                  <a:cubicBezTo>
                    <a:pt x="0" y="5237"/>
                    <a:pt x="795" y="7718"/>
                    <a:pt x="3444" y="8773"/>
                  </a:cubicBezTo>
                  <a:cubicBezTo>
                    <a:pt x="4426" y="9163"/>
                    <a:pt x="5521" y="9318"/>
                    <a:pt x="6649" y="9318"/>
                  </a:cubicBezTo>
                  <a:cubicBezTo>
                    <a:pt x="8094" y="9318"/>
                    <a:pt x="9592" y="9063"/>
                    <a:pt x="10975" y="8718"/>
                  </a:cubicBezTo>
                  <a:lnTo>
                    <a:pt x="10975" y="8718"/>
                  </a:lnTo>
                  <a:lnTo>
                    <a:pt x="9264" y="9159"/>
                  </a:lnTo>
                  <a:cubicBezTo>
                    <a:pt x="9282" y="9159"/>
                    <a:pt x="9301" y="9159"/>
                    <a:pt x="9319" y="9159"/>
                  </a:cubicBezTo>
                  <a:cubicBezTo>
                    <a:pt x="12107" y="9159"/>
                    <a:pt x="14699" y="7684"/>
                    <a:pt x="15325" y="5847"/>
                  </a:cubicBezTo>
                  <a:cubicBezTo>
                    <a:pt x="15956" y="3998"/>
                    <a:pt x="14658" y="1956"/>
                    <a:pt x="12336" y="888"/>
                  </a:cubicBezTo>
                  <a:cubicBezTo>
                    <a:pt x="11043" y="293"/>
                    <a:pt x="9484" y="1"/>
                    <a:pt x="79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" name="Google Shape;887;p39"/>
            <p:cNvSpPr/>
            <p:nvPr/>
          </p:nvSpPr>
          <p:spPr>
            <a:xfrm>
              <a:off x="4913100" y="4172025"/>
              <a:ext cx="21550" cy="252625"/>
            </a:xfrm>
            <a:custGeom>
              <a:rect b="b" l="l" r="r" t="t"/>
              <a:pathLst>
                <a:path extrusionOk="0" h="10105" w="862">
                  <a:moveTo>
                    <a:pt x="647" y="1"/>
                  </a:moveTo>
                  <a:cubicBezTo>
                    <a:pt x="568" y="1"/>
                    <a:pt x="488" y="21"/>
                    <a:pt x="479" y="59"/>
                  </a:cubicBezTo>
                  <a:cubicBezTo>
                    <a:pt x="398" y="424"/>
                    <a:pt x="398" y="795"/>
                    <a:pt x="378" y="1162"/>
                  </a:cubicBezTo>
                  <a:cubicBezTo>
                    <a:pt x="358" y="1520"/>
                    <a:pt x="339" y="1878"/>
                    <a:pt x="319" y="2236"/>
                  </a:cubicBezTo>
                  <a:cubicBezTo>
                    <a:pt x="246" y="3531"/>
                    <a:pt x="222" y="4827"/>
                    <a:pt x="174" y="6123"/>
                  </a:cubicBezTo>
                  <a:cubicBezTo>
                    <a:pt x="150" y="6771"/>
                    <a:pt x="125" y="7421"/>
                    <a:pt x="101" y="8071"/>
                  </a:cubicBezTo>
                  <a:cubicBezTo>
                    <a:pt x="90" y="8394"/>
                    <a:pt x="77" y="8717"/>
                    <a:pt x="66" y="9039"/>
                  </a:cubicBezTo>
                  <a:cubicBezTo>
                    <a:pt x="60" y="9200"/>
                    <a:pt x="53" y="9362"/>
                    <a:pt x="42" y="9523"/>
                  </a:cubicBezTo>
                  <a:cubicBezTo>
                    <a:pt x="33" y="9685"/>
                    <a:pt x="0" y="9848"/>
                    <a:pt x="55" y="10008"/>
                  </a:cubicBezTo>
                  <a:cubicBezTo>
                    <a:pt x="71" y="10056"/>
                    <a:pt x="145" y="10096"/>
                    <a:pt x="290" y="10105"/>
                  </a:cubicBezTo>
                  <a:cubicBezTo>
                    <a:pt x="298" y="10105"/>
                    <a:pt x="306" y="10105"/>
                    <a:pt x="315" y="10105"/>
                  </a:cubicBezTo>
                  <a:cubicBezTo>
                    <a:pt x="430" y="10105"/>
                    <a:pt x="568" y="10077"/>
                    <a:pt x="587" y="10034"/>
                  </a:cubicBezTo>
                  <a:cubicBezTo>
                    <a:pt x="661" y="9845"/>
                    <a:pt x="639" y="9659"/>
                    <a:pt x="639" y="9470"/>
                  </a:cubicBezTo>
                  <a:cubicBezTo>
                    <a:pt x="639" y="9290"/>
                    <a:pt x="644" y="9112"/>
                    <a:pt x="650" y="8932"/>
                  </a:cubicBezTo>
                  <a:cubicBezTo>
                    <a:pt x="659" y="8569"/>
                    <a:pt x="668" y="8205"/>
                    <a:pt x="679" y="7843"/>
                  </a:cubicBezTo>
                  <a:cubicBezTo>
                    <a:pt x="712" y="6547"/>
                    <a:pt x="747" y="5253"/>
                    <a:pt x="784" y="3958"/>
                  </a:cubicBezTo>
                  <a:cubicBezTo>
                    <a:pt x="802" y="3307"/>
                    <a:pt x="826" y="2657"/>
                    <a:pt x="833" y="2007"/>
                  </a:cubicBezTo>
                  <a:cubicBezTo>
                    <a:pt x="835" y="1684"/>
                    <a:pt x="846" y="1366"/>
                    <a:pt x="841" y="1041"/>
                  </a:cubicBezTo>
                  <a:cubicBezTo>
                    <a:pt x="835" y="714"/>
                    <a:pt x="861" y="384"/>
                    <a:pt x="809" y="59"/>
                  </a:cubicBezTo>
                  <a:cubicBezTo>
                    <a:pt x="802" y="20"/>
                    <a:pt x="725" y="1"/>
                    <a:pt x="6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" name="Google Shape;888;p39"/>
            <p:cNvSpPr/>
            <p:nvPr/>
          </p:nvSpPr>
          <p:spPr>
            <a:xfrm>
              <a:off x="4796700" y="4226125"/>
              <a:ext cx="220125" cy="95400"/>
            </a:xfrm>
            <a:custGeom>
              <a:rect b="b" l="l" r="r" t="t"/>
              <a:pathLst>
                <a:path extrusionOk="0" h="3816" w="8805">
                  <a:moveTo>
                    <a:pt x="303" y="1"/>
                  </a:moveTo>
                  <a:cubicBezTo>
                    <a:pt x="152" y="1"/>
                    <a:pt x="1" y="117"/>
                    <a:pt x="108" y="217"/>
                  </a:cubicBezTo>
                  <a:cubicBezTo>
                    <a:pt x="429" y="515"/>
                    <a:pt x="795" y="792"/>
                    <a:pt x="1142" y="1078"/>
                  </a:cubicBezTo>
                  <a:lnTo>
                    <a:pt x="2150" y="1908"/>
                  </a:lnTo>
                  <a:cubicBezTo>
                    <a:pt x="2752" y="2402"/>
                    <a:pt x="3339" y="2905"/>
                    <a:pt x="3956" y="3390"/>
                  </a:cubicBezTo>
                  <a:cubicBezTo>
                    <a:pt x="4186" y="3570"/>
                    <a:pt x="4498" y="3759"/>
                    <a:pt x="4856" y="3805"/>
                  </a:cubicBezTo>
                  <a:cubicBezTo>
                    <a:pt x="4906" y="3812"/>
                    <a:pt x="4956" y="3816"/>
                    <a:pt x="5006" y="3816"/>
                  </a:cubicBezTo>
                  <a:cubicBezTo>
                    <a:pt x="5128" y="3816"/>
                    <a:pt x="5250" y="3795"/>
                    <a:pt x="5366" y="3752"/>
                  </a:cubicBezTo>
                  <a:cubicBezTo>
                    <a:pt x="5541" y="3687"/>
                    <a:pt x="5649" y="3570"/>
                    <a:pt x="5752" y="3458"/>
                  </a:cubicBezTo>
                  <a:cubicBezTo>
                    <a:pt x="6266" y="2911"/>
                    <a:pt x="6778" y="2362"/>
                    <a:pt x="7283" y="1813"/>
                  </a:cubicBezTo>
                  <a:cubicBezTo>
                    <a:pt x="7790" y="1264"/>
                    <a:pt x="8315" y="722"/>
                    <a:pt x="8765" y="151"/>
                  </a:cubicBezTo>
                  <a:lnTo>
                    <a:pt x="8765" y="149"/>
                  </a:lnTo>
                  <a:cubicBezTo>
                    <a:pt x="8804" y="99"/>
                    <a:pt x="8748" y="59"/>
                    <a:pt x="8685" y="59"/>
                  </a:cubicBezTo>
                  <a:cubicBezTo>
                    <a:pt x="8657" y="59"/>
                    <a:pt x="8627" y="67"/>
                    <a:pt x="8605" y="87"/>
                  </a:cubicBezTo>
                  <a:cubicBezTo>
                    <a:pt x="7988" y="636"/>
                    <a:pt x="7445" y="1227"/>
                    <a:pt x="6885" y="1802"/>
                  </a:cubicBezTo>
                  <a:cubicBezTo>
                    <a:pt x="6383" y="2318"/>
                    <a:pt x="5888" y="2839"/>
                    <a:pt x="5388" y="3357"/>
                  </a:cubicBezTo>
                  <a:cubicBezTo>
                    <a:pt x="5306" y="3441"/>
                    <a:pt x="5216" y="3535"/>
                    <a:pt x="5054" y="3546"/>
                  </a:cubicBezTo>
                  <a:cubicBezTo>
                    <a:pt x="5039" y="3547"/>
                    <a:pt x="5025" y="3548"/>
                    <a:pt x="5010" y="3548"/>
                  </a:cubicBezTo>
                  <a:cubicBezTo>
                    <a:pt x="4878" y="3548"/>
                    <a:pt x="4748" y="3497"/>
                    <a:pt x="4643" y="3447"/>
                  </a:cubicBezTo>
                  <a:cubicBezTo>
                    <a:pt x="4322" y="3300"/>
                    <a:pt x="4096" y="3065"/>
                    <a:pt x="3855" y="2865"/>
                  </a:cubicBezTo>
                  <a:lnTo>
                    <a:pt x="2150" y="1453"/>
                  </a:lnTo>
                  <a:lnTo>
                    <a:pt x="1301" y="746"/>
                  </a:lnTo>
                  <a:cubicBezTo>
                    <a:pt x="1017" y="511"/>
                    <a:pt x="743" y="267"/>
                    <a:pt x="442" y="43"/>
                  </a:cubicBezTo>
                  <a:cubicBezTo>
                    <a:pt x="402" y="13"/>
                    <a:pt x="352" y="1"/>
                    <a:pt x="3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" name="Google Shape;889;p39"/>
            <p:cNvSpPr/>
            <p:nvPr/>
          </p:nvSpPr>
          <p:spPr>
            <a:xfrm>
              <a:off x="4891150" y="4191050"/>
              <a:ext cx="85575" cy="46575"/>
            </a:xfrm>
            <a:custGeom>
              <a:rect b="b" l="l" r="r" t="t"/>
              <a:pathLst>
                <a:path extrusionOk="0" h="1863" w="3423">
                  <a:moveTo>
                    <a:pt x="3315" y="0"/>
                  </a:moveTo>
                  <a:cubicBezTo>
                    <a:pt x="3297" y="0"/>
                    <a:pt x="3278" y="4"/>
                    <a:pt x="3261" y="14"/>
                  </a:cubicBezTo>
                  <a:cubicBezTo>
                    <a:pt x="3208" y="49"/>
                    <a:pt x="3147" y="69"/>
                    <a:pt x="3099" y="104"/>
                  </a:cubicBezTo>
                  <a:cubicBezTo>
                    <a:pt x="3050" y="137"/>
                    <a:pt x="3009" y="172"/>
                    <a:pt x="2960" y="205"/>
                  </a:cubicBezTo>
                  <a:cubicBezTo>
                    <a:pt x="2870" y="269"/>
                    <a:pt x="2785" y="335"/>
                    <a:pt x="2701" y="401"/>
                  </a:cubicBezTo>
                  <a:cubicBezTo>
                    <a:pt x="2536" y="537"/>
                    <a:pt x="2374" y="673"/>
                    <a:pt x="2211" y="809"/>
                  </a:cubicBezTo>
                  <a:cubicBezTo>
                    <a:pt x="1942" y="1039"/>
                    <a:pt x="1669" y="1266"/>
                    <a:pt x="1405" y="1499"/>
                  </a:cubicBezTo>
                  <a:lnTo>
                    <a:pt x="1405" y="1499"/>
                  </a:lnTo>
                  <a:lnTo>
                    <a:pt x="920" y="1104"/>
                  </a:lnTo>
                  <a:lnTo>
                    <a:pt x="602" y="844"/>
                  </a:lnTo>
                  <a:cubicBezTo>
                    <a:pt x="551" y="803"/>
                    <a:pt x="503" y="761"/>
                    <a:pt x="450" y="721"/>
                  </a:cubicBezTo>
                  <a:cubicBezTo>
                    <a:pt x="386" y="673"/>
                    <a:pt x="323" y="656"/>
                    <a:pt x="239" y="627"/>
                  </a:cubicBezTo>
                  <a:cubicBezTo>
                    <a:pt x="219" y="621"/>
                    <a:pt x="197" y="618"/>
                    <a:pt x="175" y="618"/>
                  </a:cubicBezTo>
                  <a:cubicBezTo>
                    <a:pt x="85" y="618"/>
                    <a:pt x="0" y="669"/>
                    <a:pt x="31" y="737"/>
                  </a:cubicBezTo>
                  <a:cubicBezTo>
                    <a:pt x="55" y="794"/>
                    <a:pt x="66" y="847"/>
                    <a:pt x="121" y="895"/>
                  </a:cubicBezTo>
                  <a:cubicBezTo>
                    <a:pt x="176" y="941"/>
                    <a:pt x="235" y="985"/>
                    <a:pt x="290" y="1031"/>
                  </a:cubicBezTo>
                  <a:lnTo>
                    <a:pt x="610" y="1290"/>
                  </a:lnTo>
                  <a:lnTo>
                    <a:pt x="1269" y="1822"/>
                  </a:lnTo>
                  <a:cubicBezTo>
                    <a:pt x="1305" y="1851"/>
                    <a:pt x="1352" y="1863"/>
                    <a:pt x="1399" y="1863"/>
                  </a:cubicBezTo>
                  <a:cubicBezTo>
                    <a:pt x="1473" y="1863"/>
                    <a:pt x="1549" y="1833"/>
                    <a:pt x="1592" y="1793"/>
                  </a:cubicBezTo>
                  <a:cubicBezTo>
                    <a:pt x="1897" y="1512"/>
                    <a:pt x="2194" y="1224"/>
                    <a:pt x="2503" y="943"/>
                  </a:cubicBezTo>
                  <a:cubicBezTo>
                    <a:pt x="2659" y="803"/>
                    <a:pt x="2815" y="664"/>
                    <a:pt x="2971" y="524"/>
                  </a:cubicBezTo>
                  <a:cubicBezTo>
                    <a:pt x="3042" y="458"/>
                    <a:pt x="3110" y="390"/>
                    <a:pt x="3178" y="322"/>
                  </a:cubicBezTo>
                  <a:cubicBezTo>
                    <a:pt x="3215" y="284"/>
                    <a:pt x="3257" y="247"/>
                    <a:pt x="3294" y="208"/>
                  </a:cubicBezTo>
                  <a:cubicBezTo>
                    <a:pt x="3331" y="168"/>
                    <a:pt x="3351" y="124"/>
                    <a:pt x="3386" y="85"/>
                  </a:cubicBezTo>
                  <a:lnTo>
                    <a:pt x="3386" y="80"/>
                  </a:lnTo>
                  <a:cubicBezTo>
                    <a:pt x="3423" y="39"/>
                    <a:pt x="3371" y="0"/>
                    <a:pt x="33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" name="Google Shape;890;p39"/>
            <p:cNvSpPr/>
            <p:nvPr/>
          </p:nvSpPr>
          <p:spPr>
            <a:xfrm>
              <a:off x="5026525" y="4154875"/>
              <a:ext cx="7775" cy="6075"/>
            </a:xfrm>
            <a:custGeom>
              <a:rect b="b" l="l" r="r" t="t"/>
              <a:pathLst>
                <a:path extrusionOk="0" h="243" w="311">
                  <a:moveTo>
                    <a:pt x="157" y="1"/>
                  </a:moveTo>
                  <a:cubicBezTo>
                    <a:pt x="1" y="1"/>
                    <a:pt x="1" y="242"/>
                    <a:pt x="157" y="242"/>
                  </a:cubicBezTo>
                  <a:cubicBezTo>
                    <a:pt x="310" y="242"/>
                    <a:pt x="310" y="1"/>
                    <a:pt x="15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" name="Google Shape;891;p39"/>
            <p:cNvSpPr/>
            <p:nvPr/>
          </p:nvSpPr>
          <p:spPr>
            <a:xfrm>
              <a:off x="5002150" y="4132700"/>
              <a:ext cx="9075" cy="8975"/>
            </a:xfrm>
            <a:custGeom>
              <a:rect b="b" l="l" r="r" t="t"/>
              <a:pathLst>
                <a:path extrusionOk="0" h="359" w="363">
                  <a:moveTo>
                    <a:pt x="207" y="1"/>
                  </a:moveTo>
                  <a:cubicBezTo>
                    <a:pt x="150" y="1"/>
                    <a:pt x="99" y="29"/>
                    <a:pt x="73" y="77"/>
                  </a:cubicBezTo>
                  <a:lnTo>
                    <a:pt x="22" y="143"/>
                  </a:lnTo>
                  <a:cubicBezTo>
                    <a:pt x="11" y="159"/>
                    <a:pt x="7" y="178"/>
                    <a:pt x="5" y="196"/>
                  </a:cubicBezTo>
                  <a:cubicBezTo>
                    <a:pt x="1" y="216"/>
                    <a:pt x="3" y="236"/>
                    <a:pt x="9" y="253"/>
                  </a:cubicBezTo>
                  <a:lnTo>
                    <a:pt x="22" y="288"/>
                  </a:lnTo>
                  <a:lnTo>
                    <a:pt x="44" y="317"/>
                  </a:lnTo>
                  <a:cubicBezTo>
                    <a:pt x="58" y="330"/>
                    <a:pt x="73" y="341"/>
                    <a:pt x="91" y="345"/>
                  </a:cubicBezTo>
                  <a:cubicBezTo>
                    <a:pt x="102" y="352"/>
                    <a:pt x="115" y="356"/>
                    <a:pt x="128" y="356"/>
                  </a:cubicBezTo>
                  <a:cubicBezTo>
                    <a:pt x="135" y="358"/>
                    <a:pt x="142" y="359"/>
                    <a:pt x="149" y="359"/>
                  </a:cubicBezTo>
                  <a:cubicBezTo>
                    <a:pt x="160" y="359"/>
                    <a:pt x="172" y="357"/>
                    <a:pt x="183" y="354"/>
                  </a:cubicBezTo>
                  <a:lnTo>
                    <a:pt x="218" y="339"/>
                  </a:lnTo>
                  <a:lnTo>
                    <a:pt x="284" y="288"/>
                  </a:lnTo>
                  <a:cubicBezTo>
                    <a:pt x="332" y="262"/>
                    <a:pt x="361" y="211"/>
                    <a:pt x="361" y="157"/>
                  </a:cubicBezTo>
                  <a:cubicBezTo>
                    <a:pt x="363" y="135"/>
                    <a:pt x="356" y="115"/>
                    <a:pt x="347" y="95"/>
                  </a:cubicBezTo>
                  <a:cubicBezTo>
                    <a:pt x="341" y="77"/>
                    <a:pt x="330" y="60"/>
                    <a:pt x="315" y="47"/>
                  </a:cubicBezTo>
                  <a:cubicBezTo>
                    <a:pt x="297" y="27"/>
                    <a:pt x="273" y="14"/>
                    <a:pt x="246" y="5"/>
                  </a:cubicBezTo>
                  <a:lnTo>
                    <a:pt x="20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Google Shape;892;p39"/>
            <p:cNvSpPr/>
            <p:nvPr/>
          </p:nvSpPr>
          <p:spPr>
            <a:xfrm>
              <a:off x="4996825" y="4178825"/>
              <a:ext cx="10300" cy="7975"/>
            </a:xfrm>
            <a:custGeom>
              <a:rect b="b" l="l" r="r" t="t"/>
              <a:pathLst>
                <a:path extrusionOk="0" h="319" w="412">
                  <a:moveTo>
                    <a:pt x="205" y="0"/>
                  </a:moveTo>
                  <a:cubicBezTo>
                    <a:pt x="0" y="0"/>
                    <a:pt x="0" y="319"/>
                    <a:pt x="205" y="319"/>
                  </a:cubicBezTo>
                  <a:cubicBezTo>
                    <a:pt x="411" y="319"/>
                    <a:pt x="411" y="0"/>
                    <a:pt x="20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893" name="Google Shape;893;p39"/>
          <p:cNvPicPr preferRelativeResize="0"/>
          <p:nvPr/>
        </p:nvPicPr>
        <p:blipFill rotWithShape="1">
          <a:blip r:embed="rId3">
            <a:alphaModFix/>
          </a:blip>
          <a:srcRect b="8506" l="0" r="0" t="8097"/>
          <a:stretch/>
        </p:blipFill>
        <p:spPr>
          <a:xfrm>
            <a:off x="948200" y="1240375"/>
            <a:ext cx="3692700" cy="3611375"/>
          </a:xfrm>
          <a:prstGeom prst="rect">
            <a:avLst/>
          </a:prstGeom>
          <a:noFill/>
          <a:ln>
            <a:noFill/>
          </a:ln>
        </p:spPr>
      </p:pic>
      <p:sp>
        <p:nvSpPr>
          <p:cNvPr id="894" name="Google Shape;894;p39"/>
          <p:cNvSpPr txBox="1"/>
          <p:nvPr>
            <p:ph idx="4" type="subTitle"/>
          </p:nvPr>
        </p:nvSpPr>
        <p:spPr>
          <a:xfrm flipH="1">
            <a:off x="5019450" y="1959375"/>
            <a:ext cx="3404700" cy="253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Economical: </a:t>
            </a:r>
            <a:r>
              <a:rPr lang="en"/>
              <a:t>Affordability</a:t>
            </a:r>
            <a:r>
              <a:rPr lang="en"/>
              <a:t> of healthy food + more students staying in school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Ecological:</a:t>
            </a:r>
            <a:r>
              <a:rPr lang="en"/>
              <a:t> </a:t>
            </a:r>
            <a:r>
              <a:rPr lang="en"/>
              <a:t>Increase usage of public transport + more funding for local parks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Social: </a:t>
            </a:r>
            <a:r>
              <a:rPr lang="en"/>
              <a:t>People gathering in local areas, especially without drinking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Psychological: </a:t>
            </a:r>
            <a:r>
              <a:rPr lang="en"/>
              <a:t>More connection in neighbourhoods, safer communities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40"/>
          <p:cNvSpPr txBox="1"/>
          <p:nvPr>
            <p:ph type="title"/>
          </p:nvPr>
        </p:nvSpPr>
        <p:spPr>
          <a:xfrm>
            <a:off x="2095038" y="1663700"/>
            <a:ext cx="4289100" cy="137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</a:t>
            </a:r>
            <a:endParaRPr/>
          </a:p>
        </p:txBody>
      </p:sp>
      <p:grpSp>
        <p:nvGrpSpPr>
          <p:cNvPr id="900" name="Google Shape;900;p40"/>
          <p:cNvGrpSpPr/>
          <p:nvPr/>
        </p:nvGrpSpPr>
        <p:grpSpPr>
          <a:xfrm>
            <a:off x="7010675" y="3039810"/>
            <a:ext cx="931829" cy="1819176"/>
            <a:chOff x="7010493" y="2647915"/>
            <a:chExt cx="1134439" cy="2210957"/>
          </a:xfrm>
        </p:grpSpPr>
        <p:sp>
          <p:nvSpPr>
            <p:cNvPr id="901" name="Google Shape;901;p40"/>
            <p:cNvSpPr/>
            <p:nvPr/>
          </p:nvSpPr>
          <p:spPr>
            <a:xfrm>
              <a:off x="7238051" y="2972009"/>
              <a:ext cx="149324" cy="284810"/>
            </a:xfrm>
            <a:custGeom>
              <a:rect b="b" l="l" r="r" t="t"/>
              <a:pathLst>
                <a:path extrusionOk="0" h="2552" w="1338">
                  <a:moveTo>
                    <a:pt x="1077" y="1"/>
                  </a:moveTo>
                  <a:cubicBezTo>
                    <a:pt x="906" y="1"/>
                    <a:pt x="556" y="232"/>
                    <a:pt x="455" y="310"/>
                  </a:cubicBezTo>
                  <a:cubicBezTo>
                    <a:pt x="362" y="385"/>
                    <a:pt x="283" y="475"/>
                    <a:pt x="220" y="574"/>
                  </a:cubicBezTo>
                  <a:cubicBezTo>
                    <a:pt x="189" y="614"/>
                    <a:pt x="169" y="662"/>
                    <a:pt x="163" y="712"/>
                  </a:cubicBezTo>
                  <a:cubicBezTo>
                    <a:pt x="163" y="750"/>
                    <a:pt x="174" y="785"/>
                    <a:pt x="198" y="813"/>
                  </a:cubicBezTo>
                  <a:lnTo>
                    <a:pt x="252" y="806"/>
                  </a:lnTo>
                  <a:lnTo>
                    <a:pt x="252" y="806"/>
                  </a:lnTo>
                  <a:cubicBezTo>
                    <a:pt x="255" y="826"/>
                    <a:pt x="262" y="846"/>
                    <a:pt x="276" y="863"/>
                  </a:cubicBezTo>
                  <a:lnTo>
                    <a:pt x="276" y="863"/>
                  </a:lnTo>
                  <a:cubicBezTo>
                    <a:pt x="192" y="958"/>
                    <a:pt x="118" y="1062"/>
                    <a:pt x="70" y="1178"/>
                  </a:cubicBezTo>
                  <a:cubicBezTo>
                    <a:pt x="13" y="1325"/>
                    <a:pt x="0" y="1496"/>
                    <a:pt x="62" y="1641"/>
                  </a:cubicBezTo>
                  <a:cubicBezTo>
                    <a:pt x="110" y="1756"/>
                    <a:pt x="200" y="1748"/>
                    <a:pt x="287" y="1755"/>
                  </a:cubicBezTo>
                  <a:lnTo>
                    <a:pt x="287" y="1755"/>
                  </a:lnTo>
                  <a:cubicBezTo>
                    <a:pt x="330" y="1740"/>
                    <a:pt x="376" y="1729"/>
                    <a:pt x="422" y="1709"/>
                  </a:cubicBezTo>
                  <a:cubicBezTo>
                    <a:pt x="752" y="1567"/>
                    <a:pt x="715" y="1218"/>
                    <a:pt x="598" y="935"/>
                  </a:cubicBezTo>
                  <a:lnTo>
                    <a:pt x="598" y="935"/>
                  </a:lnTo>
                  <a:cubicBezTo>
                    <a:pt x="753" y="920"/>
                    <a:pt x="901" y="852"/>
                    <a:pt x="1012" y="739"/>
                  </a:cubicBezTo>
                  <a:cubicBezTo>
                    <a:pt x="1135" y="616"/>
                    <a:pt x="1338" y="163"/>
                    <a:pt x="1142" y="18"/>
                  </a:cubicBezTo>
                  <a:cubicBezTo>
                    <a:pt x="1126" y="6"/>
                    <a:pt x="1104" y="1"/>
                    <a:pt x="1077" y="1"/>
                  </a:cubicBezTo>
                  <a:close/>
                  <a:moveTo>
                    <a:pt x="287" y="1755"/>
                  </a:moveTo>
                  <a:cubicBezTo>
                    <a:pt x="222" y="1776"/>
                    <a:pt x="163" y="1804"/>
                    <a:pt x="119" y="1874"/>
                  </a:cubicBezTo>
                  <a:cubicBezTo>
                    <a:pt x="31" y="2010"/>
                    <a:pt x="24" y="2280"/>
                    <a:pt x="103" y="2423"/>
                  </a:cubicBezTo>
                  <a:cubicBezTo>
                    <a:pt x="144" y="2495"/>
                    <a:pt x="223" y="2551"/>
                    <a:pt x="304" y="2551"/>
                  </a:cubicBezTo>
                  <a:cubicBezTo>
                    <a:pt x="315" y="2551"/>
                    <a:pt x="325" y="2550"/>
                    <a:pt x="336" y="2548"/>
                  </a:cubicBezTo>
                  <a:cubicBezTo>
                    <a:pt x="417" y="2535"/>
                    <a:pt x="477" y="2463"/>
                    <a:pt x="505" y="2384"/>
                  </a:cubicBezTo>
                  <a:cubicBezTo>
                    <a:pt x="527" y="2302"/>
                    <a:pt x="534" y="2219"/>
                    <a:pt x="525" y="2138"/>
                  </a:cubicBezTo>
                  <a:cubicBezTo>
                    <a:pt x="525" y="2052"/>
                    <a:pt x="510" y="1966"/>
                    <a:pt x="479" y="1885"/>
                  </a:cubicBezTo>
                  <a:cubicBezTo>
                    <a:pt x="433" y="1777"/>
                    <a:pt x="361" y="1761"/>
                    <a:pt x="287" y="175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Google Shape;902;p40"/>
            <p:cNvSpPr/>
            <p:nvPr/>
          </p:nvSpPr>
          <p:spPr>
            <a:xfrm>
              <a:off x="7245305" y="3242533"/>
              <a:ext cx="73881" cy="198764"/>
            </a:xfrm>
            <a:custGeom>
              <a:rect b="b" l="l" r="r" t="t"/>
              <a:pathLst>
                <a:path extrusionOk="0" h="1781" w="662">
                  <a:moveTo>
                    <a:pt x="287" y="0"/>
                  </a:moveTo>
                  <a:cubicBezTo>
                    <a:pt x="247" y="0"/>
                    <a:pt x="202" y="29"/>
                    <a:pt x="155" y="100"/>
                  </a:cubicBezTo>
                  <a:cubicBezTo>
                    <a:pt x="1" y="333"/>
                    <a:pt x="194" y="684"/>
                    <a:pt x="271" y="911"/>
                  </a:cubicBezTo>
                  <a:cubicBezTo>
                    <a:pt x="324" y="1067"/>
                    <a:pt x="361" y="1238"/>
                    <a:pt x="319" y="1398"/>
                  </a:cubicBezTo>
                  <a:cubicBezTo>
                    <a:pt x="297" y="1482"/>
                    <a:pt x="256" y="1558"/>
                    <a:pt x="201" y="1624"/>
                  </a:cubicBezTo>
                  <a:cubicBezTo>
                    <a:pt x="170" y="1662"/>
                    <a:pt x="133" y="1710"/>
                    <a:pt x="159" y="1750"/>
                  </a:cubicBezTo>
                  <a:cubicBezTo>
                    <a:pt x="174" y="1774"/>
                    <a:pt x="204" y="1781"/>
                    <a:pt x="231" y="1781"/>
                  </a:cubicBezTo>
                  <a:cubicBezTo>
                    <a:pt x="236" y="1781"/>
                    <a:pt x="240" y="1781"/>
                    <a:pt x="245" y="1780"/>
                  </a:cubicBezTo>
                  <a:cubicBezTo>
                    <a:pt x="392" y="1771"/>
                    <a:pt x="519" y="1664"/>
                    <a:pt x="583" y="1534"/>
                  </a:cubicBezTo>
                  <a:cubicBezTo>
                    <a:pt x="649" y="1403"/>
                    <a:pt x="662" y="1251"/>
                    <a:pt x="655" y="1104"/>
                  </a:cubicBezTo>
                  <a:cubicBezTo>
                    <a:pt x="644" y="864"/>
                    <a:pt x="589" y="629"/>
                    <a:pt x="535" y="394"/>
                  </a:cubicBezTo>
                  <a:cubicBezTo>
                    <a:pt x="505" y="272"/>
                    <a:pt x="414" y="0"/>
                    <a:pt x="2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" name="Google Shape;903;p40"/>
            <p:cNvSpPr/>
            <p:nvPr/>
          </p:nvSpPr>
          <p:spPr>
            <a:xfrm>
              <a:off x="7299544" y="2740434"/>
              <a:ext cx="336816" cy="279787"/>
            </a:xfrm>
            <a:custGeom>
              <a:rect b="b" l="l" r="r" t="t"/>
              <a:pathLst>
                <a:path extrusionOk="0" h="2507" w="3018">
                  <a:moveTo>
                    <a:pt x="1095" y="1"/>
                  </a:moveTo>
                  <a:cubicBezTo>
                    <a:pt x="1006" y="1"/>
                    <a:pt x="924" y="44"/>
                    <a:pt x="852" y="165"/>
                  </a:cubicBezTo>
                  <a:cubicBezTo>
                    <a:pt x="674" y="466"/>
                    <a:pt x="541" y="787"/>
                    <a:pt x="356" y="1083"/>
                  </a:cubicBezTo>
                  <a:cubicBezTo>
                    <a:pt x="246" y="1259"/>
                    <a:pt x="130" y="1432"/>
                    <a:pt x="66" y="1630"/>
                  </a:cubicBezTo>
                  <a:cubicBezTo>
                    <a:pt x="2" y="1825"/>
                    <a:pt x="0" y="2054"/>
                    <a:pt x="114" y="2227"/>
                  </a:cubicBezTo>
                  <a:cubicBezTo>
                    <a:pt x="229" y="2399"/>
                    <a:pt x="433" y="2484"/>
                    <a:pt x="635" y="2502"/>
                  </a:cubicBezTo>
                  <a:cubicBezTo>
                    <a:pt x="669" y="2505"/>
                    <a:pt x="703" y="2507"/>
                    <a:pt x="737" y="2507"/>
                  </a:cubicBezTo>
                  <a:cubicBezTo>
                    <a:pt x="904" y="2507"/>
                    <a:pt x="1073" y="2471"/>
                    <a:pt x="1237" y="2436"/>
                  </a:cubicBezTo>
                  <a:lnTo>
                    <a:pt x="2478" y="2175"/>
                  </a:lnTo>
                  <a:cubicBezTo>
                    <a:pt x="2618" y="2144"/>
                    <a:pt x="2772" y="2109"/>
                    <a:pt x="2862" y="1997"/>
                  </a:cubicBezTo>
                  <a:cubicBezTo>
                    <a:pt x="3018" y="1810"/>
                    <a:pt x="2917" y="1527"/>
                    <a:pt x="2787" y="1323"/>
                  </a:cubicBezTo>
                  <a:cubicBezTo>
                    <a:pt x="2464" y="813"/>
                    <a:pt x="2008" y="405"/>
                    <a:pt x="1470" y="137"/>
                  </a:cubicBezTo>
                  <a:cubicBezTo>
                    <a:pt x="1334" y="69"/>
                    <a:pt x="1208" y="1"/>
                    <a:pt x="10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p40"/>
            <p:cNvSpPr/>
            <p:nvPr/>
          </p:nvSpPr>
          <p:spPr>
            <a:xfrm>
              <a:off x="7232805" y="3594639"/>
              <a:ext cx="275881" cy="1201736"/>
            </a:xfrm>
            <a:custGeom>
              <a:rect b="b" l="l" r="r" t="t"/>
              <a:pathLst>
                <a:path extrusionOk="0" h="10768" w="2472">
                  <a:moveTo>
                    <a:pt x="2450" y="0"/>
                  </a:moveTo>
                  <a:lnTo>
                    <a:pt x="677" y="376"/>
                  </a:lnTo>
                  <a:cubicBezTo>
                    <a:pt x="280" y="1419"/>
                    <a:pt x="130" y="2541"/>
                    <a:pt x="236" y="3654"/>
                  </a:cubicBezTo>
                  <a:cubicBezTo>
                    <a:pt x="291" y="4245"/>
                    <a:pt x="418" y="4845"/>
                    <a:pt x="295" y="5427"/>
                  </a:cubicBezTo>
                  <a:cubicBezTo>
                    <a:pt x="242" y="5677"/>
                    <a:pt x="144" y="5919"/>
                    <a:pt x="84" y="6169"/>
                  </a:cubicBezTo>
                  <a:cubicBezTo>
                    <a:pt x="25" y="6422"/>
                    <a:pt x="1" y="6681"/>
                    <a:pt x="12" y="6940"/>
                  </a:cubicBezTo>
                  <a:cubicBezTo>
                    <a:pt x="29" y="7469"/>
                    <a:pt x="161" y="8003"/>
                    <a:pt x="293" y="8519"/>
                  </a:cubicBezTo>
                  <a:cubicBezTo>
                    <a:pt x="482" y="9255"/>
                    <a:pt x="671" y="9988"/>
                    <a:pt x="857" y="10722"/>
                  </a:cubicBezTo>
                  <a:cubicBezTo>
                    <a:pt x="918" y="10756"/>
                    <a:pt x="994" y="10768"/>
                    <a:pt x="1071" y="10768"/>
                  </a:cubicBezTo>
                  <a:cubicBezTo>
                    <a:pt x="1245" y="10768"/>
                    <a:pt x="1422" y="10706"/>
                    <a:pt x="1422" y="10706"/>
                  </a:cubicBezTo>
                  <a:cubicBezTo>
                    <a:pt x="1422" y="10706"/>
                    <a:pt x="1549" y="8684"/>
                    <a:pt x="1657" y="8132"/>
                  </a:cubicBezTo>
                  <a:cubicBezTo>
                    <a:pt x="1716" y="7832"/>
                    <a:pt x="1797" y="7537"/>
                    <a:pt x="1879" y="7243"/>
                  </a:cubicBezTo>
                  <a:cubicBezTo>
                    <a:pt x="1966" y="6931"/>
                    <a:pt x="2057" y="6624"/>
                    <a:pt x="2122" y="6310"/>
                  </a:cubicBezTo>
                  <a:cubicBezTo>
                    <a:pt x="2219" y="5851"/>
                    <a:pt x="2267" y="5385"/>
                    <a:pt x="2309" y="4922"/>
                  </a:cubicBezTo>
                  <a:cubicBezTo>
                    <a:pt x="2393" y="3977"/>
                    <a:pt x="2443" y="3031"/>
                    <a:pt x="2463" y="2084"/>
                  </a:cubicBezTo>
                  <a:lnTo>
                    <a:pt x="2463" y="2082"/>
                  </a:lnTo>
                  <a:cubicBezTo>
                    <a:pt x="2469" y="1660"/>
                    <a:pt x="2472" y="1239"/>
                    <a:pt x="2467" y="817"/>
                  </a:cubicBezTo>
                  <a:cubicBezTo>
                    <a:pt x="2463" y="545"/>
                    <a:pt x="2458" y="272"/>
                    <a:pt x="24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40"/>
            <p:cNvSpPr/>
            <p:nvPr/>
          </p:nvSpPr>
          <p:spPr>
            <a:xfrm>
              <a:off x="7455452" y="3616625"/>
              <a:ext cx="445182" cy="1156872"/>
            </a:xfrm>
            <a:custGeom>
              <a:rect b="b" l="l" r="r" t="t"/>
              <a:pathLst>
                <a:path extrusionOk="0" h="10366" w="3989">
                  <a:moveTo>
                    <a:pt x="1737" y="1"/>
                  </a:moveTo>
                  <a:lnTo>
                    <a:pt x="470" y="692"/>
                  </a:lnTo>
                  <a:lnTo>
                    <a:pt x="0" y="949"/>
                  </a:lnTo>
                  <a:cubicBezTo>
                    <a:pt x="147" y="1338"/>
                    <a:pt x="305" y="1720"/>
                    <a:pt x="466" y="2105"/>
                  </a:cubicBezTo>
                  <a:cubicBezTo>
                    <a:pt x="883" y="3106"/>
                    <a:pt x="1313" y="4103"/>
                    <a:pt x="1594" y="5159"/>
                  </a:cubicBezTo>
                  <a:cubicBezTo>
                    <a:pt x="1772" y="5555"/>
                    <a:pt x="1632" y="5770"/>
                    <a:pt x="1375" y="6198"/>
                  </a:cubicBezTo>
                  <a:cubicBezTo>
                    <a:pt x="1026" y="6785"/>
                    <a:pt x="459" y="7773"/>
                    <a:pt x="204" y="10180"/>
                  </a:cubicBezTo>
                  <a:cubicBezTo>
                    <a:pt x="202" y="10195"/>
                    <a:pt x="202" y="10213"/>
                    <a:pt x="200" y="10230"/>
                  </a:cubicBezTo>
                  <a:cubicBezTo>
                    <a:pt x="215" y="10235"/>
                    <a:pt x="233" y="10237"/>
                    <a:pt x="248" y="10244"/>
                  </a:cubicBezTo>
                  <a:cubicBezTo>
                    <a:pt x="387" y="10279"/>
                    <a:pt x="525" y="10316"/>
                    <a:pt x="665" y="10353"/>
                  </a:cubicBezTo>
                  <a:cubicBezTo>
                    <a:pt x="688" y="10361"/>
                    <a:pt x="711" y="10365"/>
                    <a:pt x="735" y="10365"/>
                  </a:cubicBezTo>
                  <a:cubicBezTo>
                    <a:pt x="746" y="10365"/>
                    <a:pt x="757" y="10364"/>
                    <a:pt x="769" y="10362"/>
                  </a:cubicBezTo>
                  <a:cubicBezTo>
                    <a:pt x="804" y="10347"/>
                    <a:pt x="832" y="10323"/>
                    <a:pt x="857" y="10292"/>
                  </a:cubicBezTo>
                  <a:lnTo>
                    <a:pt x="861" y="10288"/>
                  </a:lnTo>
                  <a:cubicBezTo>
                    <a:pt x="1460" y="8985"/>
                    <a:pt x="2453" y="7894"/>
                    <a:pt x="3310" y="6758"/>
                  </a:cubicBezTo>
                  <a:cubicBezTo>
                    <a:pt x="3556" y="6429"/>
                    <a:pt x="3813" y="6080"/>
                    <a:pt x="3960" y="5691"/>
                  </a:cubicBezTo>
                  <a:cubicBezTo>
                    <a:pt x="3971" y="5662"/>
                    <a:pt x="3979" y="5634"/>
                    <a:pt x="3988" y="5605"/>
                  </a:cubicBezTo>
                  <a:cubicBezTo>
                    <a:pt x="3977" y="5487"/>
                    <a:pt x="3960" y="5368"/>
                    <a:pt x="3940" y="5252"/>
                  </a:cubicBezTo>
                  <a:cubicBezTo>
                    <a:pt x="3731" y="4081"/>
                    <a:pt x="3209" y="3009"/>
                    <a:pt x="2695" y="1957"/>
                  </a:cubicBezTo>
                  <a:cubicBezTo>
                    <a:pt x="2376" y="1305"/>
                    <a:pt x="2058" y="653"/>
                    <a:pt x="173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" name="Google Shape;906;p40"/>
            <p:cNvSpPr/>
            <p:nvPr/>
          </p:nvSpPr>
          <p:spPr>
            <a:xfrm>
              <a:off x="7313494" y="3372550"/>
              <a:ext cx="357463" cy="204456"/>
            </a:xfrm>
            <a:custGeom>
              <a:rect b="b" l="l" r="r" t="t"/>
              <a:pathLst>
                <a:path extrusionOk="0" h="1832" w="3203">
                  <a:moveTo>
                    <a:pt x="2877" y="0"/>
                  </a:moveTo>
                  <a:lnTo>
                    <a:pt x="435" y="218"/>
                  </a:lnTo>
                  <a:lnTo>
                    <a:pt x="0" y="1285"/>
                  </a:lnTo>
                  <a:cubicBezTo>
                    <a:pt x="0" y="1285"/>
                    <a:pt x="844" y="1831"/>
                    <a:pt x="1787" y="1831"/>
                  </a:cubicBezTo>
                  <a:cubicBezTo>
                    <a:pt x="1830" y="1831"/>
                    <a:pt x="1874" y="1830"/>
                    <a:pt x="1918" y="1828"/>
                  </a:cubicBezTo>
                  <a:cubicBezTo>
                    <a:pt x="2915" y="1773"/>
                    <a:pt x="3202" y="1538"/>
                    <a:pt x="3202" y="1538"/>
                  </a:cubicBezTo>
                  <a:lnTo>
                    <a:pt x="287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" name="Google Shape;907;p40"/>
            <p:cNvSpPr/>
            <p:nvPr/>
          </p:nvSpPr>
          <p:spPr>
            <a:xfrm>
              <a:off x="7432574" y="3033055"/>
              <a:ext cx="173877" cy="159703"/>
            </a:xfrm>
            <a:custGeom>
              <a:rect b="b" l="l" r="r" t="t"/>
              <a:pathLst>
                <a:path extrusionOk="0" h="1431" w="1558">
                  <a:moveTo>
                    <a:pt x="363" y="1"/>
                  </a:moveTo>
                  <a:lnTo>
                    <a:pt x="1" y="960"/>
                  </a:lnTo>
                  <a:lnTo>
                    <a:pt x="726" y="1430"/>
                  </a:lnTo>
                  <a:lnTo>
                    <a:pt x="1558" y="1288"/>
                  </a:lnTo>
                  <a:lnTo>
                    <a:pt x="1409" y="5"/>
                  </a:lnTo>
                  <a:lnTo>
                    <a:pt x="3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" name="Google Shape;908;p40"/>
            <p:cNvSpPr/>
            <p:nvPr/>
          </p:nvSpPr>
          <p:spPr>
            <a:xfrm>
              <a:off x="7465497" y="2899021"/>
              <a:ext cx="124325" cy="182247"/>
            </a:xfrm>
            <a:custGeom>
              <a:rect b="b" l="l" r="r" t="t"/>
              <a:pathLst>
                <a:path extrusionOk="0" h="1633" w="1114">
                  <a:moveTo>
                    <a:pt x="1052" y="0"/>
                  </a:moveTo>
                  <a:lnTo>
                    <a:pt x="158" y="306"/>
                  </a:lnTo>
                  <a:lnTo>
                    <a:pt x="138" y="462"/>
                  </a:lnTo>
                  <a:lnTo>
                    <a:pt x="105" y="747"/>
                  </a:lnTo>
                  <a:lnTo>
                    <a:pt x="90" y="872"/>
                  </a:lnTo>
                  <a:lnTo>
                    <a:pt x="77" y="995"/>
                  </a:lnTo>
                  <a:lnTo>
                    <a:pt x="75" y="1004"/>
                  </a:lnTo>
                  <a:lnTo>
                    <a:pt x="55" y="1164"/>
                  </a:lnTo>
                  <a:lnTo>
                    <a:pt x="35" y="1333"/>
                  </a:lnTo>
                  <a:lnTo>
                    <a:pt x="0" y="1632"/>
                  </a:lnTo>
                  <a:lnTo>
                    <a:pt x="1114" y="1206"/>
                  </a:lnTo>
                  <a:lnTo>
                    <a:pt x="1100" y="969"/>
                  </a:lnTo>
                  <a:lnTo>
                    <a:pt x="105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" name="Google Shape;909;p40"/>
            <p:cNvSpPr/>
            <p:nvPr/>
          </p:nvSpPr>
          <p:spPr>
            <a:xfrm>
              <a:off x="7608348" y="3379581"/>
              <a:ext cx="13950" cy="8928"/>
            </a:xfrm>
            <a:custGeom>
              <a:rect b="b" l="l" r="r" t="t"/>
              <a:pathLst>
                <a:path extrusionOk="0" h="80" w="125">
                  <a:moveTo>
                    <a:pt x="78" y="1"/>
                  </a:moveTo>
                  <a:cubicBezTo>
                    <a:pt x="41" y="1"/>
                    <a:pt x="15" y="33"/>
                    <a:pt x="0" y="69"/>
                  </a:cubicBezTo>
                  <a:lnTo>
                    <a:pt x="64" y="67"/>
                  </a:lnTo>
                  <a:cubicBezTo>
                    <a:pt x="69" y="76"/>
                    <a:pt x="74" y="79"/>
                    <a:pt x="79" y="79"/>
                  </a:cubicBezTo>
                  <a:cubicBezTo>
                    <a:pt x="103" y="79"/>
                    <a:pt x="125" y="5"/>
                    <a:pt x="82" y="1"/>
                  </a:cubicBezTo>
                  <a:cubicBezTo>
                    <a:pt x="80" y="1"/>
                    <a:pt x="79" y="1"/>
                    <a:pt x="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" name="Google Shape;910;p40"/>
            <p:cNvSpPr/>
            <p:nvPr/>
          </p:nvSpPr>
          <p:spPr>
            <a:xfrm>
              <a:off x="7340167" y="3091200"/>
              <a:ext cx="446" cy="335"/>
            </a:xfrm>
            <a:custGeom>
              <a:rect b="b" l="l" r="r" t="t"/>
              <a:pathLst>
                <a:path extrusionOk="0" h="3" w="4">
                  <a:moveTo>
                    <a:pt x="1" y="0"/>
                  </a:moveTo>
                  <a:cubicBezTo>
                    <a:pt x="1" y="0"/>
                    <a:pt x="1" y="2"/>
                    <a:pt x="1" y="2"/>
                  </a:cubicBezTo>
                  <a:cubicBezTo>
                    <a:pt x="3" y="2"/>
                    <a:pt x="3" y="0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" name="Google Shape;911;p40"/>
            <p:cNvSpPr/>
            <p:nvPr/>
          </p:nvSpPr>
          <p:spPr>
            <a:xfrm>
              <a:off x="7339944" y="3119101"/>
              <a:ext cx="670" cy="335"/>
            </a:xfrm>
            <a:custGeom>
              <a:rect b="b" l="l" r="r" t="t"/>
              <a:pathLst>
                <a:path extrusionOk="0" h="3" w="6">
                  <a:moveTo>
                    <a:pt x="3" y="1"/>
                  </a:moveTo>
                  <a:cubicBezTo>
                    <a:pt x="1" y="1"/>
                    <a:pt x="1" y="3"/>
                    <a:pt x="3" y="3"/>
                  </a:cubicBezTo>
                  <a:cubicBezTo>
                    <a:pt x="5" y="3"/>
                    <a:pt x="5" y="1"/>
                    <a:pt x="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" name="Google Shape;912;p40"/>
            <p:cNvSpPr/>
            <p:nvPr/>
          </p:nvSpPr>
          <p:spPr>
            <a:xfrm>
              <a:off x="7105690" y="3667850"/>
              <a:ext cx="81916" cy="111937"/>
            </a:xfrm>
            <a:custGeom>
              <a:rect b="b" l="l" r="r" t="t"/>
              <a:pathLst>
                <a:path extrusionOk="0" h="1003" w="734">
                  <a:moveTo>
                    <a:pt x="492" y="1"/>
                  </a:moveTo>
                  <a:lnTo>
                    <a:pt x="310" y="38"/>
                  </a:lnTo>
                  <a:cubicBezTo>
                    <a:pt x="325" y="117"/>
                    <a:pt x="264" y="187"/>
                    <a:pt x="211" y="249"/>
                  </a:cubicBezTo>
                  <a:cubicBezTo>
                    <a:pt x="125" y="348"/>
                    <a:pt x="64" y="464"/>
                    <a:pt x="31" y="589"/>
                  </a:cubicBezTo>
                  <a:cubicBezTo>
                    <a:pt x="0" y="717"/>
                    <a:pt x="20" y="851"/>
                    <a:pt x="84" y="965"/>
                  </a:cubicBezTo>
                  <a:cubicBezTo>
                    <a:pt x="95" y="982"/>
                    <a:pt x="112" y="1002"/>
                    <a:pt x="132" y="1002"/>
                  </a:cubicBezTo>
                  <a:cubicBezTo>
                    <a:pt x="145" y="1000"/>
                    <a:pt x="156" y="993"/>
                    <a:pt x="165" y="985"/>
                  </a:cubicBezTo>
                  <a:cubicBezTo>
                    <a:pt x="196" y="960"/>
                    <a:pt x="218" y="925"/>
                    <a:pt x="231" y="888"/>
                  </a:cubicBezTo>
                  <a:cubicBezTo>
                    <a:pt x="261" y="916"/>
                    <a:pt x="257" y="976"/>
                    <a:pt x="297" y="993"/>
                  </a:cubicBezTo>
                  <a:cubicBezTo>
                    <a:pt x="303" y="995"/>
                    <a:pt x="310" y="996"/>
                    <a:pt x="316" y="996"/>
                  </a:cubicBezTo>
                  <a:cubicBezTo>
                    <a:pt x="338" y="996"/>
                    <a:pt x="359" y="986"/>
                    <a:pt x="369" y="967"/>
                  </a:cubicBezTo>
                  <a:cubicBezTo>
                    <a:pt x="384" y="941"/>
                    <a:pt x="391" y="914"/>
                    <a:pt x="393" y="886"/>
                  </a:cubicBezTo>
                  <a:cubicBezTo>
                    <a:pt x="415" y="912"/>
                    <a:pt x="428" y="949"/>
                    <a:pt x="459" y="965"/>
                  </a:cubicBezTo>
                  <a:cubicBezTo>
                    <a:pt x="464" y="967"/>
                    <a:pt x="470" y="968"/>
                    <a:pt x="475" y="968"/>
                  </a:cubicBezTo>
                  <a:cubicBezTo>
                    <a:pt x="504" y="968"/>
                    <a:pt x="534" y="939"/>
                    <a:pt x="514" y="916"/>
                  </a:cubicBezTo>
                  <a:lnTo>
                    <a:pt x="514" y="916"/>
                  </a:lnTo>
                  <a:cubicBezTo>
                    <a:pt x="545" y="932"/>
                    <a:pt x="582" y="946"/>
                    <a:pt x="615" y="946"/>
                  </a:cubicBezTo>
                  <a:cubicBezTo>
                    <a:pt x="639" y="946"/>
                    <a:pt x="660" y="939"/>
                    <a:pt x="677" y="921"/>
                  </a:cubicBezTo>
                  <a:cubicBezTo>
                    <a:pt x="690" y="906"/>
                    <a:pt x="696" y="886"/>
                    <a:pt x="701" y="866"/>
                  </a:cubicBezTo>
                  <a:cubicBezTo>
                    <a:pt x="734" y="719"/>
                    <a:pt x="705" y="565"/>
                    <a:pt x="657" y="422"/>
                  </a:cubicBezTo>
                  <a:cubicBezTo>
                    <a:pt x="608" y="280"/>
                    <a:pt x="540" y="143"/>
                    <a:pt x="49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" name="Google Shape;913;p40"/>
            <p:cNvSpPr/>
            <p:nvPr/>
          </p:nvSpPr>
          <p:spPr>
            <a:xfrm>
              <a:off x="7157362" y="3671756"/>
              <a:ext cx="59373" cy="82028"/>
            </a:xfrm>
            <a:custGeom>
              <a:rect b="b" l="l" r="r" t="t"/>
              <a:pathLst>
                <a:path extrusionOk="0" h="735" w="532">
                  <a:moveTo>
                    <a:pt x="0" y="1"/>
                  </a:moveTo>
                  <a:lnTo>
                    <a:pt x="84" y="493"/>
                  </a:lnTo>
                  <a:cubicBezTo>
                    <a:pt x="100" y="485"/>
                    <a:pt x="116" y="481"/>
                    <a:pt x="132" y="481"/>
                  </a:cubicBezTo>
                  <a:cubicBezTo>
                    <a:pt x="192" y="481"/>
                    <a:pt x="253" y="529"/>
                    <a:pt x="293" y="581"/>
                  </a:cubicBezTo>
                  <a:cubicBezTo>
                    <a:pt x="343" y="644"/>
                    <a:pt x="394" y="723"/>
                    <a:pt x="477" y="734"/>
                  </a:cubicBezTo>
                  <a:cubicBezTo>
                    <a:pt x="481" y="620"/>
                    <a:pt x="532" y="504"/>
                    <a:pt x="486" y="394"/>
                  </a:cubicBezTo>
                  <a:cubicBezTo>
                    <a:pt x="438" y="284"/>
                    <a:pt x="310" y="240"/>
                    <a:pt x="207" y="181"/>
                  </a:cubicBezTo>
                  <a:cubicBezTo>
                    <a:pt x="126" y="135"/>
                    <a:pt x="55" y="73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" name="Google Shape;914;p40"/>
            <p:cNvSpPr/>
            <p:nvPr/>
          </p:nvSpPr>
          <p:spPr>
            <a:xfrm>
              <a:off x="7320860" y="4826396"/>
              <a:ext cx="158699" cy="32476"/>
            </a:xfrm>
            <a:custGeom>
              <a:rect b="b" l="l" r="r" t="t"/>
              <a:pathLst>
                <a:path extrusionOk="0" h="291" w="1422">
                  <a:moveTo>
                    <a:pt x="490" y="1"/>
                  </a:moveTo>
                  <a:cubicBezTo>
                    <a:pt x="413" y="21"/>
                    <a:pt x="333" y="31"/>
                    <a:pt x="254" y="31"/>
                  </a:cubicBezTo>
                  <a:cubicBezTo>
                    <a:pt x="189" y="31"/>
                    <a:pt x="124" y="25"/>
                    <a:pt x="60" y="12"/>
                  </a:cubicBezTo>
                  <a:cubicBezTo>
                    <a:pt x="51" y="12"/>
                    <a:pt x="42" y="8"/>
                    <a:pt x="35" y="8"/>
                  </a:cubicBezTo>
                  <a:cubicBezTo>
                    <a:pt x="24" y="69"/>
                    <a:pt x="14" y="131"/>
                    <a:pt x="5" y="192"/>
                  </a:cubicBezTo>
                  <a:cubicBezTo>
                    <a:pt x="0" y="210"/>
                    <a:pt x="3" y="229"/>
                    <a:pt x="14" y="245"/>
                  </a:cubicBezTo>
                  <a:cubicBezTo>
                    <a:pt x="25" y="254"/>
                    <a:pt x="38" y="261"/>
                    <a:pt x="53" y="261"/>
                  </a:cubicBezTo>
                  <a:cubicBezTo>
                    <a:pt x="55" y="261"/>
                    <a:pt x="57" y="260"/>
                    <a:pt x="60" y="260"/>
                  </a:cubicBezTo>
                  <a:cubicBezTo>
                    <a:pt x="319" y="280"/>
                    <a:pt x="579" y="290"/>
                    <a:pt x="839" y="290"/>
                  </a:cubicBezTo>
                  <a:cubicBezTo>
                    <a:pt x="1033" y="290"/>
                    <a:pt x="1227" y="285"/>
                    <a:pt x="1421" y="273"/>
                  </a:cubicBezTo>
                  <a:lnTo>
                    <a:pt x="49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" name="Google Shape;915;p40"/>
            <p:cNvSpPr/>
            <p:nvPr/>
          </p:nvSpPr>
          <p:spPr>
            <a:xfrm>
              <a:off x="7312713" y="4759546"/>
              <a:ext cx="89394" cy="90733"/>
            </a:xfrm>
            <a:custGeom>
              <a:rect b="b" l="l" r="r" t="t"/>
              <a:pathLst>
                <a:path extrusionOk="0" h="813" w="801">
                  <a:moveTo>
                    <a:pt x="800" y="0"/>
                  </a:moveTo>
                  <a:lnTo>
                    <a:pt x="1" y="14"/>
                  </a:lnTo>
                  <a:lnTo>
                    <a:pt x="93" y="789"/>
                  </a:lnTo>
                  <a:cubicBezTo>
                    <a:pt x="133" y="793"/>
                    <a:pt x="172" y="798"/>
                    <a:pt x="210" y="804"/>
                  </a:cubicBezTo>
                  <a:cubicBezTo>
                    <a:pt x="251" y="806"/>
                    <a:pt x="291" y="811"/>
                    <a:pt x="330" y="813"/>
                  </a:cubicBezTo>
                  <a:lnTo>
                    <a:pt x="695" y="675"/>
                  </a:lnTo>
                  <a:lnTo>
                    <a:pt x="80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" name="Google Shape;916;p40"/>
            <p:cNvSpPr/>
            <p:nvPr/>
          </p:nvSpPr>
          <p:spPr>
            <a:xfrm>
              <a:off x="7456680" y="4804410"/>
              <a:ext cx="158587" cy="38391"/>
            </a:xfrm>
            <a:custGeom>
              <a:rect b="b" l="l" r="r" t="t"/>
              <a:pathLst>
                <a:path extrusionOk="0" h="344" w="1421">
                  <a:moveTo>
                    <a:pt x="452" y="0"/>
                  </a:moveTo>
                  <a:cubicBezTo>
                    <a:pt x="370" y="26"/>
                    <a:pt x="285" y="38"/>
                    <a:pt x="200" y="38"/>
                  </a:cubicBezTo>
                  <a:cubicBezTo>
                    <a:pt x="145" y="38"/>
                    <a:pt x="90" y="33"/>
                    <a:pt x="35" y="22"/>
                  </a:cubicBezTo>
                  <a:cubicBezTo>
                    <a:pt x="24" y="88"/>
                    <a:pt x="13" y="154"/>
                    <a:pt x="4" y="220"/>
                  </a:cubicBezTo>
                  <a:cubicBezTo>
                    <a:pt x="0" y="240"/>
                    <a:pt x="2" y="259"/>
                    <a:pt x="11" y="279"/>
                  </a:cubicBezTo>
                  <a:cubicBezTo>
                    <a:pt x="24" y="290"/>
                    <a:pt x="42" y="297"/>
                    <a:pt x="59" y="297"/>
                  </a:cubicBezTo>
                  <a:cubicBezTo>
                    <a:pt x="361" y="328"/>
                    <a:pt x="666" y="344"/>
                    <a:pt x="971" y="344"/>
                  </a:cubicBezTo>
                  <a:cubicBezTo>
                    <a:pt x="1121" y="344"/>
                    <a:pt x="1271" y="340"/>
                    <a:pt x="1421" y="332"/>
                  </a:cubicBezTo>
                  <a:lnTo>
                    <a:pt x="45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" name="Google Shape;917;p40"/>
            <p:cNvSpPr/>
            <p:nvPr/>
          </p:nvSpPr>
          <p:spPr>
            <a:xfrm>
              <a:off x="7457126" y="4737002"/>
              <a:ext cx="119415" cy="91960"/>
            </a:xfrm>
            <a:custGeom>
              <a:rect b="b" l="l" r="r" t="t"/>
              <a:pathLst>
                <a:path extrusionOk="0" h="824" w="1070">
                  <a:moveTo>
                    <a:pt x="187" y="0"/>
                  </a:moveTo>
                  <a:lnTo>
                    <a:pt x="0" y="824"/>
                  </a:lnTo>
                  <a:lnTo>
                    <a:pt x="0" y="824"/>
                  </a:lnTo>
                  <a:lnTo>
                    <a:pt x="571" y="793"/>
                  </a:lnTo>
                  <a:lnTo>
                    <a:pt x="1070" y="75"/>
                  </a:lnTo>
                  <a:lnTo>
                    <a:pt x="18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" name="Google Shape;918;p40"/>
            <p:cNvSpPr/>
            <p:nvPr/>
          </p:nvSpPr>
          <p:spPr>
            <a:xfrm>
              <a:off x="7010493" y="3085732"/>
              <a:ext cx="567610" cy="614149"/>
            </a:xfrm>
            <a:custGeom>
              <a:rect b="b" l="l" r="r" t="t"/>
              <a:pathLst>
                <a:path extrusionOk="0" h="5503" w="5086">
                  <a:moveTo>
                    <a:pt x="3313" y="1"/>
                  </a:moveTo>
                  <a:cubicBezTo>
                    <a:pt x="3313" y="1"/>
                    <a:pt x="1556" y="816"/>
                    <a:pt x="778" y="1901"/>
                  </a:cubicBezTo>
                  <a:cubicBezTo>
                    <a:pt x="1" y="2985"/>
                    <a:pt x="1051" y="5502"/>
                    <a:pt x="1051" y="5502"/>
                  </a:cubicBezTo>
                  <a:lnTo>
                    <a:pt x="1466" y="5410"/>
                  </a:lnTo>
                  <a:cubicBezTo>
                    <a:pt x="1466" y="5410"/>
                    <a:pt x="851" y="2840"/>
                    <a:pt x="2408" y="2135"/>
                  </a:cubicBezTo>
                  <a:cubicBezTo>
                    <a:pt x="3963" y="1431"/>
                    <a:pt x="5085" y="36"/>
                    <a:pt x="331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" name="Google Shape;919;p40"/>
            <p:cNvSpPr/>
            <p:nvPr/>
          </p:nvSpPr>
          <p:spPr>
            <a:xfrm>
              <a:off x="7552658" y="3066871"/>
              <a:ext cx="524197" cy="500760"/>
            </a:xfrm>
            <a:custGeom>
              <a:rect b="b" l="l" r="r" t="t"/>
              <a:pathLst>
                <a:path extrusionOk="0" h="4487" w="4697">
                  <a:moveTo>
                    <a:pt x="605" y="0"/>
                  </a:moveTo>
                  <a:cubicBezTo>
                    <a:pt x="380" y="0"/>
                    <a:pt x="165" y="221"/>
                    <a:pt x="1" y="754"/>
                  </a:cubicBezTo>
                  <a:cubicBezTo>
                    <a:pt x="1" y="754"/>
                    <a:pt x="302" y="2665"/>
                    <a:pt x="1130" y="3712"/>
                  </a:cubicBezTo>
                  <a:cubicBezTo>
                    <a:pt x="1646" y="4364"/>
                    <a:pt x="2889" y="4487"/>
                    <a:pt x="3754" y="4487"/>
                  </a:cubicBezTo>
                  <a:cubicBezTo>
                    <a:pt x="4281" y="4487"/>
                    <a:pt x="4668" y="4441"/>
                    <a:pt x="4668" y="4441"/>
                  </a:cubicBezTo>
                  <a:lnTo>
                    <a:pt x="4696" y="4017"/>
                  </a:lnTo>
                  <a:cubicBezTo>
                    <a:pt x="4696" y="4017"/>
                    <a:pt x="2054" y="3901"/>
                    <a:pt x="1806" y="2210"/>
                  </a:cubicBezTo>
                  <a:cubicBezTo>
                    <a:pt x="1634" y="1052"/>
                    <a:pt x="1095" y="0"/>
                    <a:pt x="6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" name="Google Shape;920;p40"/>
            <p:cNvSpPr/>
            <p:nvPr/>
          </p:nvSpPr>
          <p:spPr>
            <a:xfrm>
              <a:off x="7313494" y="3033055"/>
              <a:ext cx="363601" cy="433576"/>
            </a:xfrm>
            <a:custGeom>
              <a:rect b="b" l="l" r="r" t="t"/>
              <a:pathLst>
                <a:path extrusionOk="0" h="3885" w="3258">
                  <a:moveTo>
                    <a:pt x="1430" y="1"/>
                  </a:moveTo>
                  <a:cubicBezTo>
                    <a:pt x="145" y="110"/>
                    <a:pt x="488" y="1358"/>
                    <a:pt x="525" y="1883"/>
                  </a:cubicBezTo>
                  <a:cubicBezTo>
                    <a:pt x="560" y="2408"/>
                    <a:pt x="0" y="3550"/>
                    <a:pt x="0" y="3550"/>
                  </a:cubicBezTo>
                  <a:lnTo>
                    <a:pt x="508" y="3712"/>
                  </a:lnTo>
                  <a:cubicBezTo>
                    <a:pt x="508" y="3712"/>
                    <a:pt x="1303" y="3620"/>
                    <a:pt x="1610" y="3602"/>
                  </a:cubicBezTo>
                  <a:cubicBezTo>
                    <a:pt x="1648" y="3600"/>
                    <a:pt x="1683" y="3599"/>
                    <a:pt x="1717" y="3599"/>
                  </a:cubicBezTo>
                  <a:cubicBezTo>
                    <a:pt x="1959" y="3599"/>
                    <a:pt x="2113" y="3656"/>
                    <a:pt x="2335" y="3785"/>
                  </a:cubicBezTo>
                  <a:cubicBezTo>
                    <a:pt x="2479" y="3867"/>
                    <a:pt x="2691" y="3885"/>
                    <a:pt x="2848" y="3885"/>
                  </a:cubicBezTo>
                  <a:cubicBezTo>
                    <a:pt x="2967" y="3885"/>
                    <a:pt x="3053" y="3875"/>
                    <a:pt x="3053" y="3875"/>
                  </a:cubicBezTo>
                  <a:cubicBezTo>
                    <a:pt x="3053" y="3875"/>
                    <a:pt x="3058" y="2715"/>
                    <a:pt x="3040" y="2427"/>
                  </a:cubicBezTo>
                  <a:cubicBezTo>
                    <a:pt x="3022" y="2138"/>
                    <a:pt x="3257" y="1903"/>
                    <a:pt x="3257" y="1703"/>
                  </a:cubicBezTo>
                  <a:cubicBezTo>
                    <a:pt x="3257" y="1503"/>
                    <a:pt x="2476" y="5"/>
                    <a:pt x="2476" y="5"/>
                  </a:cubicBezTo>
                  <a:lnTo>
                    <a:pt x="2425" y="725"/>
                  </a:lnTo>
                  <a:lnTo>
                    <a:pt x="143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" name="Google Shape;921;p40"/>
            <p:cNvSpPr/>
            <p:nvPr/>
          </p:nvSpPr>
          <p:spPr>
            <a:xfrm>
              <a:off x="7257581" y="3045332"/>
              <a:ext cx="224433" cy="270190"/>
            </a:xfrm>
            <a:custGeom>
              <a:rect b="b" l="l" r="r" t="t"/>
              <a:pathLst>
                <a:path extrusionOk="0" h="2421" w="2011">
                  <a:moveTo>
                    <a:pt x="1481" y="0"/>
                  </a:moveTo>
                  <a:cubicBezTo>
                    <a:pt x="1283" y="95"/>
                    <a:pt x="864" y="218"/>
                    <a:pt x="559" y="394"/>
                  </a:cubicBezTo>
                  <a:cubicBezTo>
                    <a:pt x="251" y="571"/>
                    <a:pt x="1" y="712"/>
                    <a:pt x="1" y="712"/>
                  </a:cubicBezTo>
                  <a:cubicBezTo>
                    <a:pt x="1" y="712"/>
                    <a:pt x="218" y="2091"/>
                    <a:pt x="1046" y="2368"/>
                  </a:cubicBezTo>
                  <a:cubicBezTo>
                    <a:pt x="1156" y="2405"/>
                    <a:pt x="1253" y="2421"/>
                    <a:pt x="1339" y="2421"/>
                  </a:cubicBezTo>
                  <a:cubicBezTo>
                    <a:pt x="1908" y="2421"/>
                    <a:pt x="2010" y="1731"/>
                    <a:pt x="2010" y="1731"/>
                  </a:cubicBezTo>
                  <a:lnTo>
                    <a:pt x="148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" name="Google Shape;922;p40"/>
            <p:cNvSpPr/>
            <p:nvPr/>
          </p:nvSpPr>
          <p:spPr>
            <a:xfrm>
              <a:off x="7589710" y="3033613"/>
              <a:ext cx="160373" cy="244409"/>
            </a:xfrm>
            <a:custGeom>
              <a:rect b="b" l="l" r="r" t="t"/>
              <a:pathLst>
                <a:path extrusionOk="0" h="2190" w="1437">
                  <a:moveTo>
                    <a:pt x="1" y="0"/>
                  </a:moveTo>
                  <a:lnTo>
                    <a:pt x="317" y="2190"/>
                  </a:lnTo>
                  <a:lnTo>
                    <a:pt x="1437" y="1599"/>
                  </a:lnTo>
                  <a:cubicBezTo>
                    <a:pt x="1437" y="1599"/>
                    <a:pt x="1375" y="1245"/>
                    <a:pt x="1015" y="641"/>
                  </a:cubicBezTo>
                  <a:cubicBezTo>
                    <a:pt x="655" y="37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" name="Google Shape;923;p40"/>
            <p:cNvSpPr/>
            <p:nvPr/>
          </p:nvSpPr>
          <p:spPr>
            <a:xfrm>
              <a:off x="7185598" y="3465180"/>
              <a:ext cx="733898" cy="1180978"/>
            </a:xfrm>
            <a:custGeom>
              <a:rect b="b" l="l" r="r" t="t"/>
              <a:pathLst>
                <a:path extrusionOk="0" h="10582" w="6576">
                  <a:moveTo>
                    <a:pt x="1344" y="0"/>
                  </a:moveTo>
                  <a:cubicBezTo>
                    <a:pt x="1177" y="255"/>
                    <a:pt x="648" y="1608"/>
                    <a:pt x="433" y="3350"/>
                  </a:cubicBezTo>
                  <a:cubicBezTo>
                    <a:pt x="51" y="6446"/>
                    <a:pt x="0" y="10582"/>
                    <a:pt x="0" y="10582"/>
                  </a:cubicBezTo>
                  <a:lnTo>
                    <a:pt x="4085" y="10048"/>
                  </a:lnTo>
                  <a:cubicBezTo>
                    <a:pt x="4246" y="10026"/>
                    <a:pt x="4409" y="10015"/>
                    <a:pt x="4570" y="10015"/>
                  </a:cubicBezTo>
                  <a:cubicBezTo>
                    <a:pt x="4585" y="10015"/>
                    <a:pt x="4600" y="10015"/>
                    <a:pt x="4614" y="10015"/>
                  </a:cubicBezTo>
                  <a:lnTo>
                    <a:pt x="6481" y="10028"/>
                  </a:lnTo>
                  <a:lnTo>
                    <a:pt x="6461" y="8792"/>
                  </a:lnTo>
                  <a:cubicBezTo>
                    <a:pt x="6575" y="6885"/>
                    <a:pt x="6202" y="4984"/>
                    <a:pt x="5381" y="3260"/>
                  </a:cubicBezTo>
                  <a:lnTo>
                    <a:pt x="5181" y="2842"/>
                  </a:lnTo>
                  <a:cubicBezTo>
                    <a:pt x="5181" y="2842"/>
                    <a:pt x="4529" y="1558"/>
                    <a:pt x="4529" y="1503"/>
                  </a:cubicBezTo>
                  <a:cubicBezTo>
                    <a:pt x="4529" y="1448"/>
                    <a:pt x="4241" y="218"/>
                    <a:pt x="4241" y="218"/>
                  </a:cubicBezTo>
                  <a:cubicBezTo>
                    <a:pt x="4241" y="218"/>
                    <a:pt x="3643" y="363"/>
                    <a:pt x="3046" y="363"/>
                  </a:cubicBezTo>
                  <a:cubicBezTo>
                    <a:pt x="2745" y="363"/>
                    <a:pt x="2376" y="299"/>
                    <a:pt x="2053" y="222"/>
                  </a:cubicBezTo>
                  <a:cubicBezTo>
                    <a:pt x="1895" y="185"/>
                    <a:pt x="1748" y="143"/>
                    <a:pt x="1623" y="104"/>
                  </a:cubicBezTo>
                  <a:cubicBezTo>
                    <a:pt x="1529" y="75"/>
                    <a:pt x="1436" y="40"/>
                    <a:pt x="13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" name="Google Shape;924;p40"/>
            <p:cNvSpPr/>
            <p:nvPr/>
          </p:nvSpPr>
          <p:spPr>
            <a:xfrm>
              <a:off x="7377665" y="2691886"/>
              <a:ext cx="331236" cy="307242"/>
            </a:xfrm>
            <a:custGeom>
              <a:rect b="b" l="l" r="r" t="t"/>
              <a:pathLst>
                <a:path extrusionOk="0" h="2753" w="2968">
                  <a:moveTo>
                    <a:pt x="737" y="1"/>
                  </a:moveTo>
                  <a:cubicBezTo>
                    <a:pt x="537" y="198"/>
                    <a:pt x="387" y="398"/>
                    <a:pt x="326" y="688"/>
                  </a:cubicBezTo>
                  <a:cubicBezTo>
                    <a:pt x="258" y="991"/>
                    <a:pt x="253" y="1281"/>
                    <a:pt x="133" y="1571"/>
                  </a:cubicBezTo>
                  <a:cubicBezTo>
                    <a:pt x="1" y="1894"/>
                    <a:pt x="58" y="2186"/>
                    <a:pt x="247" y="2443"/>
                  </a:cubicBezTo>
                  <a:cubicBezTo>
                    <a:pt x="282" y="2478"/>
                    <a:pt x="319" y="2511"/>
                    <a:pt x="361" y="2542"/>
                  </a:cubicBezTo>
                  <a:cubicBezTo>
                    <a:pt x="510" y="2649"/>
                    <a:pt x="693" y="2700"/>
                    <a:pt x="873" y="2728"/>
                  </a:cubicBezTo>
                  <a:cubicBezTo>
                    <a:pt x="979" y="2745"/>
                    <a:pt x="1086" y="2753"/>
                    <a:pt x="1194" y="2753"/>
                  </a:cubicBezTo>
                  <a:cubicBezTo>
                    <a:pt x="1564" y="2753"/>
                    <a:pt x="1934" y="2655"/>
                    <a:pt x="2239" y="2447"/>
                  </a:cubicBezTo>
                  <a:cubicBezTo>
                    <a:pt x="2634" y="2181"/>
                    <a:pt x="2906" y="1725"/>
                    <a:pt x="2909" y="1250"/>
                  </a:cubicBezTo>
                  <a:lnTo>
                    <a:pt x="2909" y="1250"/>
                  </a:lnTo>
                  <a:lnTo>
                    <a:pt x="2891" y="1288"/>
                  </a:lnTo>
                  <a:cubicBezTo>
                    <a:pt x="2915" y="1189"/>
                    <a:pt x="2935" y="1092"/>
                    <a:pt x="2948" y="993"/>
                  </a:cubicBezTo>
                  <a:cubicBezTo>
                    <a:pt x="2963" y="897"/>
                    <a:pt x="2968" y="798"/>
                    <a:pt x="2966" y="701"/>
                  </a:cubicBezTo>
                  <a:cubicBezTo>
                    <a:pt x="2623" y="418"/>
                    <a:pt x="2179" y="308"/>
                    <a:pt x="1751" y="196"/>
                  </a:cubicBezTo>
                  <a:cubicBezTo>
                    <a:pt x="1468" y="119"/>
                    <a:pt x="1180" y="60"/>
                    <a:pt x="888" y="16"/>
                  </a:cubicBezTo>
                  <a:cubicBezTo>
                    <a:pt x="838" y="9"/>
                    <a:pt x="787" y="5"/>
                    <a:pt x="73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" name="Google Shape;925;p40"/>
            <p:cNvSpPr/>
            <p:nvPr/>
          </p:nvSpPr>
          <p:spPr>
            <a:xfrm>
              <a:off x="7484357" y="2854380"/>
              <a:ext cx="29686" cy="23213"/>
            </a:xfrm>
            <a:custGeom>
              <a:rect b="b" l="l" r="r" t="t"/>
              <a:pathLst>
                <a:path extrusionOk="0" h="208" w="266">
                  <a:moveTo>
                    <a:pt x="134" y="1"/>
                  </a:moveTo>
                  <a:cubicBezTo>
                    <a:pt x="0" y="1"/>
                    <a:pt x="0" y="207"/>
                    <a:pt x="134" y="207"/>
                  </a:cubicBezTo>
                  <a:cubicBezTo>
                    <a:pt x="266" y="207"/>
                    <a:pt x="266" y="1"/>
                    <a:pt x="1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" name="Google Shape;926;p40"/>
            <p:cNvSpPr/>
            <p:nvPr/>
          </p:nvSpPr>
          <p:spPr>
            <a:xfrm>
              <a:off x="7404227" y="2831166"/>
              <a:ext cx="25557" cy="19865"/>
            </a:xfrm>
            <a:custGeom>
              <a:rect b="b" l="l" r="r" t="t"/>
              <a:pathLst>
                <a:path extrusionOk="0" h="178" w="229">
                  <a:moveTo>
                    <a:pt x="114" y="0"/>
                  </a:moveTo>
                  <a:cubicBezTo>
                    <a:pt x="0" y="0"/>
                    <a:pt x="0" y="178"/>
                    <a:pt x="114" y="178"/>
                  </a:cubicBezTo>
                  <a:cubicBezTo>
                    <a:pt x="228" y="178"/>
                    <a:pt x="228" y="0"/>
                    <a:pt x="1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" name="Google Shape;927;p40"/>
            <p:cNvSpPr/>
            <p:nvPr/>
          </p:nvSpPr>
          <p:spPr>
            <a:xfrm>
              <a:off x="7415499" y="2818890"/>
              <a:ext cx="45869" cy="87831"/>
            </a:xfrm>
            <a:custGeom>
              <a:rect b="b" l="l" r="r" t="t"/>
              <a:pathLst>
                <a:path extrusionOk="0" h="787" w="411">
                  <a:moveTo>
                    <a:pt x="370" y="1"/>
                  </a:moveTo>
                  <a:cubicBezTo>
                    <a:pt x="354" y="1"/>
                    <a:pt x="336" y="10"/>
                    <a:pt x="332" y="27"/>
                  </a:cubicBezTo>
                  <a:cubicBezTo>
                    <a:pt x="319" y="77"/>
                    <a:pt x="312" y="128"/>
                    <a:pt x="305" y="178"/>
                  </a:cubicBezTo>
                  <a:cubicBezTo>
                    <a:pt x="297" y="224"/>
                    <a:pt x="281" y="266"/>
                    <a:pt x="259" y="305"/>
                  </a:cubicBezTo>
                  <a:cubicBezTo>
                    <a:pt x="237" y="345"/>
                    <a:pt x="204" y="376"/>
                    <a:pt x="167" y="398"/>
                  </a:cubicBezTo>
                  <a:cubicBezTo>
                    <a:pt x="125" y="415"/>
                    <a:pt x="86" y="437"/>
                    <a:pt x="48" y="466"/>
                  </a:cubicBezTo>
                  <a:cubicBezTo>
                    <a:pt x="15" y="492"/>
                    <a:pt x="0" y="534"/>
                    <a:pt x="7" y="576"/>
                  </a:cubicBezTo>
                  <a:cubicBezTo>
                    <a:pt x="15" y="617"/>
                    <a:pt x="51" y="644"/>
                    <a:pt x="86" y="670"/>
                  </a:cubicBezTo>
                  <a:cubicBezTo>
                    <a:pt x="158" y="725"/>
                    <a:pt x="246" y="782"/>
                    <a:pt x="338" y="786"/>
                  </a:cubicBezTo>
                  <a:cubicBezTo>
                    <a:pt x="351" y="786"/>
                    <a:pt x="360" y="769"/>
                    <a:pt x="349" y="760"/>
                  </a:cubicBezTo>
                  <a:lnTo>
                    <a:pt x="349" y="758"/>
                  </a:lnTo>
                  <a:cubicBezTo>
                    <a:pt x="288" y="701"/>
                    <a:pt x="209" y="666"/>
                    <a:pt x="145" y="613"/>
                  </a:cubicBezTo>
                  <a:cubicBezTo>
                    <a:pt x="127" y="602"/>
                    <a:pt x="112" y="587"/>
                    <a:pt x="97" y="571"/>
                  </a:cubicBezTo>
                  <a:cubicBezTo>
                    <a:pt x="86" y="554"/>
                    <a:pt x="94" y="540"/>
                    <a:pt x="110" y="525"/>
                  </a:cubicBezTo>
                  <a:cubicBezTo>
                    <a:pt x="143" y="497"/>
                    <a:pt x="191" y="486"/>
                    <a:pt x="226" y="464"/>
                  </a:cubicBezTo>
                  <a:cubicBezTo>
                    <a:pt x="290" y="420"/>
                    <a:pt x="338" y="358"/>
                    <a:pt x="365" y="288"/>
                  </a:cubicBezTo>
                  <a:cubicBezTo>
                    <a:pt x="398" y="204"/>
                    <a:pt x="411" y="114"/>
                    <a:pt x="400" y="27"/>
                  </a:cubicBezTo>
                  <a:cubicBezTo>
                    <a:pt x="398" y="9"/>
                    <a:pt x="384" y="1"/>
                    <a:pt x="3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" name="Google Shape;928;p40"/>
            <p:cNvSpPr/>
            <p:nvPr/>
          </p:nvSpPr>
          <p:spPr>
            <a:xfrm>
              <a:off x="7500540" y="2810185"/>
              <a:ext cx="51784" cy="35266"/>
            </a:xfrm>
            <a:custGeom>
              <a:rect b="b" l="l" r="r" t="t"/>
              <a:pathLst>
                <a:path extrusionOk="0" h="316" w="464">
                  <a:moveTo>
                    <a:pt x="115" y="1"/>
                  </a:moveTo>
                  <a:cubicBezTo>
                    <a:pt x="92" y="1"/>
                    <a:pt x="70" y="4"/>
                    <a:pt x="48" y="10"/>
                  </a:cubicBezTo>
                  <a:cubicBezTo>
                    <a:pt x="0" y="23"/>
                    <a:pt x="0" y="89"/>
                    <a:pt x="48" y="105"/>
                  </a:cubicBezTo>
                  <a:lnTo>
                    <a:pt x="48" y="107"/>
                  </a:lnTo>
                  <a:cubicBezTo>
                    <a:pt x="81" y="116"/>
                    <a:pt x="114" y="122"/>
                    <a:pt x="145" y="133"/>
                  </a:cubicBezTo>
                  <a:lnTo>
                    <a:pt x="171" y="142"/>
                  </a:lnTo>
                  <a:lnTo>
                    <a:pt x="182" y="148"/>
                  </a:lnTo>
                  <a:cubicBezTo>
                    <a:pt x="184" y="149"/>
                    <a:pt x="184" y="149"/>
                    <a:pt x="185" y="149"/>
                  </a:cubicBezTo>
                  <a:cubicBezTo>
                    <a:pt x="185" y="149"/>
                    <a:pt x="185" y="149"/>
                    <a:pt x="185" y="149"/>
                  </a:cubicBezTo>
                  <a:lnTo>
                    <a:pt x="185" y="149"/>
                  </a:lnTo>
                  <a:cubicBezTo>
                    <a:pt x="200" y="155"/>
                    <a:pt x="216" y="164"/>
                    <a:pt x="231" y="173"/>
                  </a:cubicBezTo>
                  <a:cubicBezTo>
                    <a:pt x="237" y="177"/>
                    <a:pt x="244" y="181"/>
                    <a:pt x="250" y="186"/>
                  </a:cubicBezTo>
                  <a:lnTo>
                    <a:pt x="260" y="192"/>
                  </a:lnTo>
                  <a:lnTo>
                    <a:pt x="260" y="192"/>
                  </a:lnTo>
                  <a:cubicBezTo>
                    <a:pt x="261" y="192"/>
                    <a:pt x="264" y="195"/>
                    <a:pt x="272" y="201"/>
                  </a:cubicBezTo>
                  <a:lnTo>
                    <a:pt x="276" y="204"/>
                  </a:lnTo>
                  <a:lnTo>
                    <a:pt x="276" y="204"/>
                  </a:lnTo>
                  <a:cubicBezTo>
                    <a:pt x="276" y="204"/>
                    <a:pt x="276" y="204"/>
                    <a:pt x="276" y="204"/>
                  </a:cubicBezTo>
                  <a:lnTo>
                    <a:pt x="276" y="204"/>
                  </a:lnTo>
                  <a:cubicBezTo>
                    <a:pt x="275" y="204"/>
                    <a:pt x="280" y="208"/>
                    <a:pt x="281" y="208"/>
                  </a:cubicBezTo>
                  <a:cubicBezTo>
                    <a:pt x="288" y="214"/>
                    <a:pt x="294" y="221"/>
                    <a:pt x="301" y="228"/>
                  </a:cubicBezTo>
                  <a:cubicBezTo>
                    <a:pt x="324" y="249"/>
                    <a:pt x="350" y="287"/>
                    <a:pt x="381" y="299"/>
                  </a:cubicBezTo>
                  <a:lnTo>
                    <a:pt x="381" y="299"/>
                  </a:lnTo>
                  <a:cubicBezTo>
                    <a:pt x="392" y="308"/>
                    <a:pt x="404" y="316"/>
                    <a:pt x="418" y="316"/>
                  </a:cubicBezTo>
                  <a:cubicBezTo>
                    <a:pt x="421" y="316"/>
                    <a:pt x="424" y="315"/>
                    <a:pt x="428" y="315"/>
                  </a:cubicBezTo>
                  <a:lnTo>
                    <a:pt x="428" y="315"/>
                  </a:lnTo>
                  <a:cubicBezTo>
                    <a:pt x="428" y="315"/>
                    <a:pt x="428" y="315"/>
                    <a:pt x="429" y="315"/>
                  </a:cubicBezTo>
                  <a:cubicBezTo>
                    <a:pt x="437" y="315"/>
                    <a:pt x="445" y="309"/>
                    <a:pt x="450" y="302"/>
                  </a:cubicBezTo>
                  <a:cubicBezTo>
                    <a:pt x="453" y="300"/>
                    <a:pt x="455" y="296"/>
                    <a:pt x="457" y="293"/>
                  </a:cubicBezTo>
                  <a:cubicBezTo>
                    <a:pt x="464" y="282"/>
                    <a:pt x="464" y="274"/>
                    <a:pt x="464" y="263"/>
                  </a:cubicBezTo>
                  <a:cubicBezTo>
                    <a:pt x="462" y="257"/>
                    <a:pt x="461" y="252"/>
                    <a:pt x="460" y="247"/>
                  </a:cubicBezTo>
                  <a:lnTo>
                    <a:pt x="460" y="247"/>
                  </a:lnTo>
                  <a:cubicBezTo>
                    <a:pt x="463" y="204"/>
                    <a:pt x="427" y="160"/>
                    <a:pt x="400" y="131"/>
                  </a:cubicBezTo>
                  <a:cubicBezTo>
                    <a:pt x="369" y="100"/>
                    <a:pt x="336" y="74"/>
                    <a:pt x="299" y="54"/>
                  </a:cubicBezTo>
                  <a:cubicBezTo>
                    <a:pt x="244" y="23"/>
                    <a:pt x="178" y="1"/>
                    <a:pt x="1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" name="Google Shape;929;p40"/>
            <p:cNvSpPr/>
            <p:nvPr/>
          </p:nvSpPr>
          <p:spPr>
            <a:xfrm>
              <a:off x="7408803" y="2780164"/>
              <a:ext cx="34485" cy="22209"/>
            </a:xfrm>
            <a:custGeom>
              <a:rect b="b" l="l" r="r" t="t"/>
              <a:pathLst>
                <a:path extrusionOk="0" h="199" w="309">
                  <a:moveTo>
                    <a:pt x="100" y="139"/>
                  </a:moveTo>
                  <a:cubicBezTo>
                    <a:pt x="106" y="139"/>
                    <a:pt x="112" y="139"/>
                    <a:pt x="117" y="141"/>
                  </a:cubicBezTo>
                  <a:lnTo>
                    <a:pt x="100" y="139"/>
                  </a:lnTo>
                  <a:close/>
                  <a:moveTo>
                    <a:pt x="157" y="154"/>
                  </a:moveTo>
                  <a:lnTo>
                    <a:pt x="168" y="158"/>
                  </a:lnTo>
                  <a:lnTo>
                    <a:pt x="168" y="158"/>
                  </a:lnTo>
                  <a:cubicBezTo>
                    <a:pt x="164" y="156"/>
                    <a:pt x="161" y="155"/>
                    <a:pt x="157" y="154"/>
                  </a:cubicBezTo>
                  <a:close/>
                  <a:moveTo>
                    <a:pt x="90" y="1"/>
                  </a:moveTo>
                  <a:cubicBezTo>
                    <a:pt x="67" y="1"/>
                    <a:pt x="44" y="6"/>
                    <a:pt x="27" y="24"/>
                  </a:cubicBezTo>
                  <a:cubicBezTo>
                    <a:pt x="1" y="51"/>
                    <a:pt x="1" y="90"/>
                    <a:pt x="27" y="114"/>
                  </a:cubicBezTo>
                  <a:cubicBezTo>
                    <a:pt x="36" y="125"/>
                    <a:pt x="49" y="132"/>
                    <a:pt x="62" y="134"/>
                  </a:cubicBezTo>
                  <a:cubicBezTo>
                    <a:pt x="71" y="136"/>
                    <a:pt x="80" y="139"/>
                    <a:pt x="91" y="139"/>
                  </a:cubicBezTo>
                  <a:cubicBezTo>
                    <a:pt x="94" y="139"/>
                    <a:pt x="97" y="139"/>
                    <a:pt x="100" y="139"/>
                  </a:cubicBezTo>
                  <a:lnTo>
                    <a:pt x="100" y="139"/>
                  </a:lnTo>
                  <a:cubicBezTo>
                    <a:pt x="124" y="143"/>
                    <a:pt x="150" y="150"/>
                    <a:pt x="174" y="161"/>
                  </a:cubicBezTo>
                  <a:lnTo>
                    <a:pt x="168" y="158"/>
                  </a:lnTo>
                  <a:lnTo>
                    <a:pt x="168" y="158"/>
                  </a:lnTo>
                  <a:cubicBezTo>
                    <a:pt x="172" y="160"/>
                    <a:pt x="176" y="163"/>
                    <a:pt x="181" y="165"/>
                  </a:cubicBezTo>
                  <a:lnTo>
                    <a:pt x="190" y="169"/>
                  </a:lnTo>
                  <a:cubicBezTo>
                    <a:pt x="203" y="176"/>
                    <a:pt x="214" y="178"/>
                    <a:pt x="227" y="180"/>
                  </a:cubicBezTo>
                  <a:lnTo>
                    <a:pt x="212" y="178"/>
                  </a:lnTo>
                  <a:lnTo>
                    <a:pt x="209" y="178"/>
                  </a:lnTo>
                  <a:lnTo>
                    <a:pt x="218" y="182"/>
                  </a:lnTo>
                  <a:cubicBezTo>
                    <a:pt x="225" y="185"/>
                    <a:pt x="229" y="189"/>
                    <a:pt x="236" y="191"/>
                  </a:cubicBezTo>
                  <a:cubicBezTo>
                    <a:pt x="243" y="196"/>
                    <a:pt x="251" y="198"/>
                    <a:pt x="259" y="198"/>
                  </a:cubicBezTo>
                  <a:cubicBezTo>
                    <a:pt x="270" y="198"/>
                    <a:pt x="282" y="194"/>
                    <a:pt x="291" y="185"/>
                  </a:cubicBezTo>
                  <a:cubicBezTo>
                    <a:pt x="306" y="169"/>
                    <a:pt x="308" y="147"/>
                    <a:pt x="297" y="128"/>
                  </a:cubicBezTo>
                  <a:cubicBezTo>
                    <a:pt x="295" y="119"/>
                    <a:pt x="291" y="110"/>
                    <a:pt x="286" y="101"/>
                  </a:cubicBezTo>
                  <a:cubicBezTo>
                    <a:pt x="284" y="99"/>
                    <a:pt x="284" y="97"/>
                    <a:pt x="282" y="95"/>
                  </a:cubicBezTo>
                  <a:cubicBezTo>
                    <a:pt x="281" y="93"/>
                    <a:pt x="281" y="93"/>
                    <a:pt x="280" y="93"/>
                  </a:cubicBezTo>
                  <a:lnTo>
                    <a:pt x="280" y="93"/>
                  </a:lnTo>
                  <a:cubicBezTo>
                    <a:pt x="276" y="84"/>
                    <a:pt x="271" y="75"/>
                    <a:pt x="264" y="68"/>
                  </a:cubicBezTo>
                  <a:cubicBezTo>
                    <a:pt x="247" y="51"/>
                    <a:pt x="227" y="38"/>
                    <a:pt x="205" y="27"/>
                  </a:cubicBezTo>
                  <a:cubicBezTo>
                    <a:pt x="183" y="16"/>
                    <a:pt x="159" y="9"/>
                    <a:pt x="137" y="5"/>
                  </a:cubicBezTo>
                  <a:cubicBezTo>
                    <a:pt x="121" y="3"/>
                    <a:pt x="105" y="1"/>
                    <a:pt x="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" name="Google Shape;930;p40"/>
            <p:cNvSpPr/>
            <p:nvPr/>
          </p:nvSpPr>
          <p:spPr>
            <a:xfrm>
              <a:off x="7434360" y="2675592"/>
              <a:ext cx="295412" cy="309362"/>
            </a:xfrm>
            <a:custGeom>
              <a:rect b="b" l="l" r="r" t="t"/>
              <a:pathLst>
                <a:path extrusionOk="0" h="2772" w="2647">
                  <a:moveTo>
                    <a:pt x="658" y="0"/>
                  </a:moveTo>
                  <a:cubicBezTo>
                    <a:pt x="391" y="0"/>
                    <a:pt x="172" y="23"/>
                    <a:pt x="92" y="63"/>
                  </a:cubicBezTo>
                  <a:cubicBezTo>
                    <a:pt x="55" y="79"/>
                    <a:pt x="24" y="105"/>
                    <a:pt x="0" y="138"/>
                  </a:cubicBezTo>
                  <a:cubicBezTo>
                    <a:pt x="81" y="140"/>
                    <a:pt x="160" y="160"/>
                    <a:pt x="231" y="197"/>
                  </a:cubicBezTo>
                  <a:cubicBezTo>
                    <a:pt x="312" y="239"/>
                    <a:pt x="352" y="309"/>
                    <a:pt x="426" y="357"/>
                  </a:cubicBezTo>
                  <a:cubicBezTo>
                    <a:pt x="469" y="387"/>
                    <a:pt x="504" y="396"/>
                    <a:pt x="540" y="396"/>
                  </a:cubicBezTo>
                  <a:cubicBezTo>
                    <a:pt x="576" y="396"/>
                    <a:pt x="613" y="387"/>
                    <a:pt x="659" y="382"/>
                  </a:cubicBezTo>
                  <a:cubicBezTo>
                    <a:pt x="673" y="380"/>
                    <a:pt x="688" y="379"/>
                    <a:pt x="704" y="379"/>
                  </a:cubicBezTo>
                  <a:cubicBezTo>
                    <a:pt x="870" y="379"/>
                    <a:pt x="1140" y="462"/>
                    <a:pt x="1089" y="639"/>
                  </a:cubicBezTo>
                  <a:lnTo>
                    <a:pt x="1098" y="641"/>
                  </a:lnTo>
                  <a:cubicBezTo>
                    <a:pt x="1098" y="641"/>
                    <a:pt x="1094" y="1049"/>
                    <a:pt x="1223" y="1192"/>
                  </a:cubicBezTo>
                  <a:cubicBezTo>
                    <a:pt x="1351" y="1335"/>
                    <a:pt x="1553" y="1271"/>
                    <a:pt x="1439" y="1592"/>
                  </a:cubicBezTo>
                  <a:cubicBezTo>
                    <a:pt x="1336" y="1887"/>
                    <a:pt x="1397" y="1996"/>
                    <a:pt x="1462" y="1996"/>
                  </a:cubicBezTo>
                  <a:cubicBezTo>
                    <a:pt x="1468" y="1996"/>
                    <a:pt x="1474" y="1995"/>
                    <a:pt x="1480" y="1994"/>
                  </a:cubicBezTo>
                  <a:cubicBezTo>
                    <a:pt x="1507" y="1985"/>
                    <a:pt x="1522" y="1941"/>
                    <a:pt x="1540" y="1888"/>
                  </a:cubicBezTo>
                  <a:cubicBezTo>
                    <a:pt x="1544" y="1855"/>
                    <a:pt x="1555" y="1824"/>
                    <a:pt x="1573" y="1796"/>
                  </a:cubicBezTo>
                  <a:cubicBezTo>
                    <a:pt x="1595" y="1741"/>
                    <a:pt x="1630" y="1690"/>
                    <a:pt x="1689" y="1686"/>
                  </a:cubicBezTo>
                  <a:lnTo>
                    <a:pt x="1698" y="1686"/>
                  </a:lnTo>
                  <a:cubicBezTo>
                    <a:pt x="1723" y="1675"/>
                    <a:pt x="1749" y="1670"/>
                    <a:pt x="1773" y="1670"/>
                  </a:cubicBezTo>
                  <a:cubicBezTo>
                    <a:pt x="1867" y="1670"/>
                    <a:pt x="1945" y="1746"/>
                    <a:pt x="1966" y="1851"/>
                  </a:cubicBezTo>
                  <a:cubicBezTo>
                    <a:pt x="2003" y="2040"/>
                    <a:pt x="1909" y="2231"/>
                    <a:pt x="1737" y="2316"/>
                  </a:cubicBezTo>
                  <a:cubicBezTo>
                    <a:pt x="1664" y="2353"/>
                    <a:pt x="1585" y="2373"/>
                    <a:pt x="1504" y="2373"/>
                  </a:cubicBezTo>
                  <a:cubicBezTo>
                    <a:pt x="1493" y="2373"/>
                    <a:pt x="1481" y="2372"/>
                    <a:pt x="1469" y="2371"/>
                  </a:cubicBezTo>
                  <a:lnTo>
                    <a:pt x="1467" y="2371"/>
                  </a:lnTo>
                  <a:cubicBezTo>
                    <a:pt x="1432" y="2503"/>
                    <a:pt x="1401" y="2633"/>
                    <a:pt x="1401" y="2771"/>
                  </a:cubicBezTo>
                  <a:cubicBezTo>
                    <a:pt x="1548" y="2734"/>
                    <a:pt x="1761" y="2677"/>
                    <a:pt x="1865" y="2619"/>
                  </a:cubicBezTo>
                  <a:cubicBezTo>
                    <a:pt x="2034" y="2527"/>
                    <a:pt x="2600" y="2145"/>
                    <a:pt x="2625" y="1453"/>
                  </a:cubicBezTo>
                  <a:cubicBezTo>
                    <a:pt x="2647" y="762"/>
                    <a:pt x="2475" y="542"/>
                    <a:pt x="2049" y="256"/>
                  </a:cubicBezTo>
                  <a:cubicBezTo>
                    <a:pt x="1775" y="74"/>
                    <a:pt x="1138" y="0"/>
                    <a:pt x="6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" name="Google Shape;931;p40"/>
            <p:cNvSpPr/>
            <p:nvPr/>
          </p:nvSpPr>
          <p:spPr>
            <a:xfrm>
              <a:off x="7411816" y="2908284"/>
              <a:ext cx="49328" cy="37945"/>
            </a:xfrm>
            <a:custGeom>
              <a:rect b="b" l="l" r="r" t="t"/>
              <a:pathLst>
                <a:path extrusionOk="0" h="340" w="442">
                  <a:moveTo>
                    <a:pt x="0" y="1"/>
                  </a:moveTo>
                  <a:cubicBezTo>
                    <a:pt x="0" y="1"/>
                    <a:pt x="0" y="236"/>
                    <a:pt x="158" y="321"/>
                  </a:cubicBezTo>
                  <a:cubicBezTo>
                    <a:pt x="183" y="334"/>
                    <a:pt x="206" y="340"/>
                    <a:pt x="228" y="340"/>
                  </a:cubicBezTo>
                  <a:cubicBezTo>
                    <a:pt x="353" y="340"/>
                    <a:pt x="442" y="172"/>
                    <a:pt x="442" y="172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" name="Google Shape;932;p40"/>
            <p:cNvSpPr/>
            <p:nvPr/>
          </p:nvSpPr>
          <p:spPr>
            <a:xfrm>
              <a:off x="7386482" y="2679499"/>
              <a:ext cx="219745" cy="107473"/>
            </a:xfrm>
            <a:custGeom>
              <a:rect b="b" l="l" r="r" t="t"/>
              <a:pathLst>
                <a:path extrusionOk="0" h="963" w="1969">
                  <a:moveTo>
                    <a:pt x="695" y="1"/>
                  </a:moveTo>
                  <a:cubicBezTo>
                    <a:pt x="633" y="1"/>
                    <a:pt x="572" y="6"/>
                    <a:pt x="510" y="19"/>
                  </a:cubicBezTo>
                  <a:cubicBezTo>
                    <a:pt x="271" y="70"/>
                    <a:pt x="45" y="246"/>
                    <a:pt x="3" y="487"/>
                  </a:cubicBezTo>
                  <a:cubicBezTo>
                    <a:pt x="1" y="496"/>
                    <a:pt x="1" y="505"/>
                    <a:pt x="3" y="513"/>
                  </a:cubicBezTo>
                  <a:cubicBezTo>
                    <a:pt x="10" y="524"/>
                    <a:pt x="18" y="533"/>
                    <a:pt x="32" y="538"/>
                  </a:cubicBezTo>
                  <a:cubicBezTo>
                    <a:pt x="159" y="597"/>
                    <a:pt x="300" y="628"/>
                    <a:pt x="441" y="628"/>
                  </a:cubicBezTo>
                  <a:cubicBezTo>
                    <a:pt x="494" y="628"/>
                    <a:pt x="548" y="624"/>
                    <a:pt x="600" y="615"/>
                  </a:cubicBezTo>
                  <a:lnTo>
                    <a:pt x="600" y="615"/>
                  </a:lnTo>
                  <a:cubicBezTo>
                    <a:pt x="554" y="711"/>
                    <a:pt x="398" y="674"/>
                    <a:pt x="326" y="751"/>
                  </a:cubicBezTo>
                  <a:cubicBezTo>
                    <a:pt x="425" y="801"/>
                    <a:pt x="532" y="826"/>
                    <a:pt x="639" y="826"/>
                  </a:cubicBezTo>
                  <a:cubicBezTo>
                    <a:pt x="766" y="826"/>
                    <a:pt x="893" y="791"/>
                    <a:pt x="1005" y="722"/>
                  </a:cubicBezTo>
                  <a:lnTo>
                    <a:pt x="1005" y="722"/>
                  </a:lnTo>
                  <a:cubicBezTo>
                    <a:pt x="974" y="832"/>
                    <a:pt x="851" y="882"/>
                    <a:pt x="741" y="920"/>
                  </a:cubicBezTo>
                  <a:cubicBezTo>
                    <a:pt x="800" y="950"/>
                    <a:pt x="865" y="963"/>
                    <a:pt x="932" y="963"/>
                  </a:cubicBezTo>
                  <a:cubicBezTo>
                    <a:pt x="997" y="963"/>
                    <a:pt x="1062" y="950"/>
                    <a:pt x="1123" y="929"/>
                  </a:cubicBezTo>
                  <a:cubicBezTo>
                    <a:pt x="1246" y="885"/>
                    <a:pt x="1354" y="803"/>
                    <a:pt x="1455" y="720"/>
                  </a:cubicBezTo>
                  <a:cubicBezTo>
                    <a:pt x="1529" y="654"/>
                    <a:pt x="1609" y="577"/>
                    <a:pt x="1619" y="476"/>
                  </a:cubicBezTo>
                  <a:lnTo>
                    <a:pt x="1969" y="441"/>
                  </a:lnTo>
                  <a:cubicBezTo>
                    <a:pt x="1731" y="307"/>
                    <a:pt x="1481" y="193"/>
                    <a:pt x="1224" y="105"/>
                  </a:cubicBezTo>
                  <a:cubicBezTo>
                    <a:pt x="1053" y="48"/>
                    <a:pt x="873" y="1"/>
                    <a:pt x="6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" name="Google Shape;933;p40"/>
            <p:cNvSpPr/>
            <p:nvPr/>
          </p:nvSpPr>
          <p:spPr>
            <a:xfrm>
              <a:off x="7503218" y="2736639"/>
              <a:ext cx="63613" cy="53681"/>
            </a:xfrm>
            <a:custGeom>
              <a:rect b="b" l="l" r="r" t="t"/>
              <a:pathLst>
                <a:path extrusionOk="0" h="481" w="570">
                  <a:moveTo>
                    <a:pt x="555" y="0"/>
                  </a:moveTo>
                  <a:cubicBezTo>
                    <a:pt x="550" y="0"/>
                    <a:pt x="545" y="3"/>
                    <a:pt x="543" y="8"/>
                  </a:cubicBezTo>
                  <a:cubicBezTo>
                    <a:pt x="503" y="122"/>
                    <a:pt x="431" y="223"/>
                    <a:pt x="336" y="298"/>
                  </a:cubicBezTo>
                  <a:cubicBezTo>
                    <a:pt x="290" y="335"/>
                    <a:pt x="240" y="366"/>
                    <a:pt x="187" y="390"/>
                  </a:cubicBezTo>
                  <a:cubicBezTo>
                    <a:pt x="161" y="401"/>
                    <a:pt x="134" y="412"/>
                    <a:pt x="108" y="421"/>
                  </a:cubicBezTo>
                  <a:cubicBezTo>
                    <a:pt x="79" y="430"/>
                    <a:pt x="46" y="436"/>
                    <a:pt x="18" y="447"/>
                  </a:cubicBezTo>
                  <a:cubicBezTo>
                    <a:pt x="0" y="452"/>
                    <a:pt x="5" y="478"/>
                    <a:pt x="22" y="480"/>
                  </a:cubicBezTo>
                  <a:cubicBezTo>
                    <a:pt x="86" y="480"/>
                    <a:pt x="150" y="467"/>
                    <a:pt x="207" y="439"/>
                  </a:cubicBezTo>
                  <a:cubicBezTo>
                    <a:pt x="266" y="412"/>
                    <a:pt x="321" y="377"/>
                    <a:pt x="371" y="335"/>
                  </a:cubicBezTo>
                  <a:cubicBezTo>
                    <a:pt x="466" y="252"/>
                    <a:pt x="536" y="140"/>
                    <a:pt x="567" y="17"/>
                  </a:cubicBezTo>
                  <a:cubicBezTo>
                    <a:pt x="570" y="6"/>
                    <a:pt x="563" y="0"/>
                    <a:pt x="5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" name="Google Shape;934;p40"/>
            <p:cNvSpPr/>
            <p:nvPr/>
          </p:nvSpPr>
          <p:spPr>
            <a:xfrm>
              <a:off x="7471523" y="2988414"/>
              <a:ext cx="88501" cy="40623"/>
            </a:xfrm>
            <a:custGeom>
              <a:rect b="b" l="l" r="r" t="t"/>
              <a:pathLst>
                <a:path extrusionOk="0" h="364" w="793">
                  <a:moveTo>
                    <a:pt x="719" y="1"/>
                  </a:moveTo>
                  <a:cubicBezTo>
                    <a:pt x="711" y="1"/>
                    <a:pt x="699" y="5"/>
                    <a:pt x="682" y="14"/>
                  </a:cubicBezTo>
                  <a:cubicBezTo>
                    <a:pt x="586" y="68"/>
                    <a:pt x="410" y="81"/>
                    <a:pt x="265" y="81"/>
                  </a:cubicBezTo>
                  <a:cubicBezTo>
                    <a:pt x="152" y="81"/>
                    <a:pt x="57" y="73"/>
                    <a:pt x="36" y="71"/>
                  </a:cubicBezTo>
                  <a:lnTo>
                    <a:pt x="21" y="194"/>
                  </a:lnTo>
                  <a:lnTo>
                    <a:pt x="21" y="203"/>
                  </a:lnTo>
                  <a:lnTo>
                    <a:pt x="1" y="363"/>
                  </a:lnTo>
                  <a:cubicBezTo>
                    <a:pt x="5" y="363"/>
                    <a:pt x="9" y="363"/>
                    <a:pt x="13" y="363"/>
                  </a:cubicBezTo>
                  <a:cubicBezTo>
                    <a:pt x="498" y="363"/>
                    <a:pt x="793" y="1"/>
                    <a:pt x="7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" name="Google Shape;935;p40"/>
            <p:cNvSpPr/>
            <p:nvPr/>
          </p:nvSpPr>
          <p:spPr>
            <a:xfrm>
              <a:off x="7573751" y="2812640"/>
              <a:ext cx="154793" cy="157025"/>
            </a:xfrm>
            <a:custGeom>
              <a:rect b="b" l="l" r="r" t="t"/>
              <a:pathLst>
                <a:path extrusionOk="0" h="1407" w="1387">
                  <a:moveTo>
                    <a:pt x="673" y="697"/>
                  </a:moveTo>
                  <a:lnTo>
                    <a:pt x="672" y="699"/>
                  </a:lnTo>
                  <a:lnTo>
                    <a:pt x="672" y="699"/>
                  </a:lnTo>
                  <a:cubicBezTo>
                    <a:pt x="672" y="699"/>
                    <a:pt x="673" y="698"/>
                    <a:pt x="673" y="697"/>
                  </a:cubicBezTo>
                  <a:close/>
                  <a:moveTo>
                    <a:pt x="682" y="717"/>
                  </a:moveTo>
                  <a:lnTo>
                    <a:pt x="679" y="719"/>
                  </a:lnTo>
                  <a:lnTo>
                    <a:pt x="679" y="719"/>
                  </a:lnTo>
                  <a:cubicBezTo>
                    <a:pt x="680" y="718"/>
                    <a:pt x="681" y="718"/>
                    <a:pt x="682" y="717"/>
                  </a:cubicBezTo>
                  <a:close/>
                  <a:moveTo>
                    <a:pt x="642" y="713"/>
                  </a:moveTo>
                  <a:lnTo>
                    <a:pt x="646" y="721"/>
                  </a:lnTo>
                  <a:lnTo>
                    <a:pt x="646" y="721"/>
                  </a:lnTo>
                  <a:cubicBezTo>
                    <a:pt x="644" y="718"/>
                    <a:pt x="643" y="716"/>
                    <a:pt x="642" y="713"/>
                  </a:cubicBezTo>
                  <a:close/>
                  <a:moveTo>
                    <a:pt x="699" y="739"/>
                  </a:moveTo>
                  <a:lnTo>
                    <a:pt x="694" y="740"/>
                  </a:lnTo>
                  <a:lnTo>
                    <a:pt x="694" y="740"/>
                  </a:lnTo>
                  <a:cubicBezTo>
                    <a:pt x="696" y="740"/>
                    <a:pt x="697" y="739"/>
                    <a:pt x="699" y="739"/>
                  </a:cubicBezTo>
                  <a:close/>
                  <a:moveTo>
                    <a:pt x="703" y="749"/>
                  </a:moveTo>
                  <a:cubicBezTo>
                    <a:pt x="706" y="750"/>
                    <a:pt x="708" y="750"/>
                    <a:pt x="710" y="750"/>
                  </a:cubicBezTo>
                  <a:lnTo>
                    <a:pt x="703" y="749"/>
                  </a:lnTo>
                  <a:close/>
                  <a:moveTo>
                    <a:pt x="708" y="0"/>
                  </a:moveTo>
                  <a:cubicBezTo>
                    <a:pt x="624" y="0"/>
                    <a:pt x="541" y="15"/>
                    <a:pt x="464" y="45"/>
                  </a:cubicBezTo>
                  <a:cubicBezTo>
                    <a:pt x="315" y="105"/>
                    <a:pt x="185" y="197"/>
                    <a:pt x="104" y="340"/>
                  </a:cubicBezTo>
                  <a:cubicBezTo>
                    <a:pt x="25" y="480"/>
                    <a:pt x="1" y="645"/>
                    <a:pt x="38" y="801"/>
                  </a:cubicBezTo>
                  <a:cubicBezTo>
                    <a:pt x="38" y="802"/>
                    <a:pt x="39" y="804"/>
                    <a:pt x="39" y="805"/>
                  </a:cubicBezTo>
                  <a:lnTo>
                    <a:pt x="39" y="805"/>
                  </a:lnTo>
                  <a:cubicBezTo>
                    <a:pt x="57" y="945"/>
                    <a:pt x="115" y="1079"/>
                    <a:pt x="212" y="1185"/>
                  </a:cubicBezTo>
                  <a:cubicBezTo>
                    <a:pt x="339" y="1328"/>
                    <a:pt x="520" y="1406"/>
                    <a:pt x="704" y="1406"/>
                  </a:cubicBezTo>
                  <a:cubicBezTo>
                    <a:pt x="793" y="1406"/>
                    <a:pt x="884" y="1388"/>
                    <a:pt x="969" y="1350"/>
                  </a:cubicBezTo>
                  <a:cubicBezTo>
                    <a:pt x="1231" y="1236"/>
                    <a:pt x="1387" y="963"/>
                    <a:pt x="1358" y="680"/>
                  </a:cubicBezTo>
                  <a:cubicBezTo>
                    <a:pt x="1345" y="546"/>
                    <a:pt x="1321" y="379"/>
                    <a:pt x="1242" y="265"/>
                  </a:cubicBezTo>
                  <a:cubicBezTo>
                    <a:pt x="1124" y="92"/>
                    <a:pt x="916" y="0"/>
                    <a:pt x="7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" name="Google Shape;936;p40"/>
            <p:cNvSpPr/>
            <p:nvPr/>
          </p:nvSpPr>
          <p:spPr>
            <a:xfrm>
              <a:off x="7634351" y="2858844"/>
              <a:ext cx="55913" cy="55020"/>
            </a:xfrm>
            <a:custGeom>
              <a:rect b="b" l="l" r="r" t="t"/>
              <a:pathLst>
                <a:path extrusionOk="0" h="493" w="501">
                  <a:moveTo>
                    <a:pt x="253" y="0"/>
                  </a:moveTo>
                  <a:cubicBezTo>
                    <a:pt x="209" y="0"/>
                    <a:pt x="167" y="11"/>
                    <a:pt x="128" y="33"/>
                  </a:cubicBezTo>
                  <a:lnTo>
                    <a:pt x="79" y="73"/>
                  </a:lnTo>
                  <a:cubicBezTo>
                    <a:pt x="49" y="101"/>
                    <a:pt x="27" y="141"/>
                    <a:pt x="16" y="182"/>
                  </a:cubicBezTo>
                  <a:lnTo>
                    <a:pt x="16" y="180"/>
                  </a:lnTo>
                  <a:lnTo>
                    <a:pt x="16" y="180"/>
                  </a:lnTo>
                  <a:cubicBezTo>
                    <a:pt x="0" y="244"/>
                    <a:pt x="9" y="312"/>
                    <a:pt x="40" y="369"/>
                  </a:cubicBezTo>
                  <a:cubicBezTo>
                    <a:pt x="75" y="424"/>
                    <a:pt x="128" y="464"/>
                    <a:pt x="187" y="483"/>
                  </a:cubicBezTo>
                  <a:lnTo>
                    <a:pt x="253" y="492"/>
                  </a:lnTo>
                  <a:cubicBezTo>
                    <a:pt x="297" y="492"/>
                    <a:pt x="338" y="479"/>
                    <a:pt x="376" y="457"/>
                  </a:cubicBezTo>
                  <a:lnTo>
                    <a:pt x="426" y="420"/>
                  </a:lnTo>
                  <a:cubicBezTo>
                    <a:pt x="457" y="389"/>
                    <a:pt x="479" y="352"/>
                    <a:pt x="490" y="312"/>
                  </a:cubicBezTo>
                  <a:cubicBezTo>
                    <a:pt x="499" y="279"/>
                    <a:pt x="501" y="246"/>
                    <a:pt x="494" y="213"/>
                  </a:cubicBezTo>
                  <a:cubicBezTo>
                    <a:pt x="479" y="117"/>
                    <a:pt x="411" y="38"/>
                    <a:pt x="319" y="9"/>
                  </a:cubicBezTo>
                  <a:lnTo>
                    <a:pt x="25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" name="Google Shape;937;p40"/>
            <p:cNvSpPr/>
            <p:nvPr/>
          </p:nvSpPr>
          <p:spPr>
            <a:xfrm>
              <a:off x="7473309" y="2647915"/>
              <a:ext cx="210259" cy="252110"/>
            </a:xfrm>
            <a:custGeom>
              <a:rect b="b" l="l" r="r" t="t"/>
              <a:pathLst>
                <a:path extrusionOk="0" h="2259" w="1884">
                  <a:moveTo>
                    <a:pt x="433" y="0"/>
                  </a:moveTo>
                  <a:cubicBezTo>
                    <a:pt x="349" y="0"/>
                    <a:pt x="264" y="5"/>
                    <a:pt x="189" y="23"/>
                  </a:cubicBezTo>
                  <a:cubicBezTo>
                    <a:pt x="93" y="45"/>
                    <a:pt x="0" y="118"/>
                    <a:pt x="35" y="228"/>
                  </a:cubicBezTo>
                  <a:cubicBezTo>
                    <a:pt x="46" y="267"/>
                    <a:pt x="78" y="285"/>
                    <a:pt x="110" y="285"/>
                  </a:cubicBezTo>
                  <a:cubicBezTo>
                    <a:pt x="149" y="285"/>
                    <a:pt x="188" y="258"/>
                    <a:pt x="189" y="208"/>
                  </a:cubicBezTo>
                  <a:lnTo>
                    <a:pt x="189" y="206"/>
                  </a:lnTo>
                  <a:cubicBezTo>
                    <a:pt x="190" y="194"/>
                    <a:pt x="215" y="189"/>
                    <a:pt x="255" y="189"/>
                  </a:cubicBezTo>
                  <a:cubicBezTo>
                    <a:pt x="423" y="189"/>
                    <a:pt x="856" y="274"/>
                    <a:pt x="910" y="283"/>
                  </a:cubicBezTo>
                  <a:cubicBezTo>
                    <a:pt x="1039" y="307"/>
                    <a:pt x="1169" y="335"/>
                    <a:pt x="1296" y="370"/>
                  </a:cubicBezTo>
                  <a:cubicBezTo>
                    <a:pt x="1331" y="381"/>
                    <a:pt x="1419" y="390"/>
                    <a:pt x="1448" y="419"/>
                  </a:cubicBezTo>
                  <a:cubicBezTo>
                    <a:pt x="1448" y="419"/>
                    <a:pt x="1456" y="529"/>
                    <a:pt x="1459" y="553"/>
                  </a:cubicBezTo>
                  <a:cubicBezTo>
                    <a:pt x="1485" y="814"/>
                    <a:pt x="1546" y="1069"/>
                    <a:pt x="1571" y="1330"/>
                  </a:cubicBezTo>
                  <a:lnTo>
                    <a:pt x="1645" y="2149"/>
                  </a:lnTo>
                  <a:cubicBezTo>
                    <a:pt x="1652" y="2222"/>
                    <a:pt x="1714" y="2259"/>
                    <a:pt x="1772" y="2259"/>
                  </a:cubicBezTo>
                  <a:cubicBezTo>
                    <a:pt x="1830" y="2259"/>
                    <a:pt x="1884" y="2223"/>
                    <a:pt x="1876" y="2149"/>
                  </a:cubicBezTo>
                  <a:cubicBezTo>
                    <a:pt x="1843" y="1802"/>
                    <a:pt x="1797" y="1458"/>
                    <a:pt x="1777" y="1111"/>
                  </a:cubicBezTo>
                  <a:cubicBezTo>
                    <a:pt x="1766" y="937"/>
                    <a:pt x="1775" y="766"/>
                    <a:pt x="1762" y="592"/>
                  </a:cubicBezTo>
                  <a:cubicBezTo>
                    <a:pt x="1751" y="443"/>
                    <a:pt x="1762" y="252"/>
                    <a:pt x="1612" y="164"/>
                  </a:cubicBezTo>
                  <a:cubicBezTo>
                    <a:pt x="1483" y="89"/>
                    <a:pt x="1298" y="83"/>
                    <a:pt x="1156" y="59"/>
                  </a:cubicBezTo>
                  <a:cubicBezTo>
                    <a:pt x="989" y="28"/>
                    <a:pt x="817" y="10"/>
                    <a:pt x="648" y="4"/>
                  </a:cubicBezTo>
                  <a:cubicBezTo>
                    <a:pt x="581" y="4"/>
                    <a:pt x="507" y="0"/>
                    <a:pt x="4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" name="Google Shape;938;p40"/>
            <p:cNvSpPr/>
            <p:nvPr/>
          </p:nvSpPr>
          <p:spPr>
            <a:xfrm>
              <a:off x="8026522" y="3498661"/>
              <a:ext cx="118410" cy="79907"/>
            </a:xfrm>
            <a:custGeom>
              <a:rect b="b" l="l" r="r" t="t"/>
              <a:pathLst>
                <a:path extrusionOk="0" h="716" w="1061">
                  <a:moveTo>
                    <a:pt x="806" y="1"/>
                  </a:moveTo>
                  <a:cubicBezTo>
                    <a:pt x="803" y="1"/>
                    <a:pt x="799" y="1"/>
                    <a:pt x="795" y="1"/>
                  </a:cubicBezTo>
                  <a:cubicBezTo>
                    <a:pt x="646" y="4"/>
                    <a:pt x="501" y="67"/>
                    <a:pt x="373" y="146"/>
                  </a:cubicBezTo>
                  <a:cubicBezTo>
                    <a:pt x="246" y="225"/>
                    <a:pt x="130" y="324"/>
                    <a:pt x="0" y="403"/>
                  </a:cubicBezTo>
                  <a:lnTo>
                    <a:pt x="81" y="572"/>
                  </a:lnTo>
                  <a:cubicBezTo>
                    <a:pt x="100" y="563"/>
                    <a:pt x="119" y="560"/>
                    <a:pt x="138" y="560"/>
                  </a:cubicBezTo>
                  <a:cubicBezTo>
                    <a:pt x="195" y="560"/>
                    <a:pt x="256" y="592"/>
                    <a:pt x="310" y="618"/>
                  </a:cubicBezTo>
                  <a:cubicBezTo>
                    <a:pt x="424" y="680"/>
                    <a:pt x="551" y="713"/>
                    <a:pt x="681" y="715"/>
                  </a:cubicBezTo>
                  <a:cubicBezTo>
                    <a:pt x="684" y="715"/>
                    <a:pt x="686" y="715"/>
                    <a:pt x="689" y="715"/>
                  </a:cubicBezTo>
                  <a:cubicBezTo>
                    <a:pt x="818" y="715"/>
                    <a:pt x="942" y="665"/>
                    <a:pt x="1035" y="579"/>
                  </a:cubicBezTo>
                  <a:cubicBezTo>
                    <a:pt x="1052" y="566"/>
                    <a:pt x="1061" y="544"/>
                    <a:pt x="1059" y="524"/>
                  </a:cubicBezTo>
                  <a:cubicBezTo>
                    <a:pt x="1054" y="513"/>
                    <a:pt x="1045" y="502"/>
                    <a:pt x="1037" y="495"/>
                  </a:cubicBezTo>
                  <a:cubicBezTo>
                    <a:pt x="1004" y="471"/>
                    <a:pt x="966" y="458"/>
                    <a:pt x="927" y="454"/>
                  </a:cubicBezTo>
                  <a:cubicBezTo>
                    <a:pt x="947" y="416"/>
                    <a:pt x="1006" y="408"/>
                    <a:pt x="1013" y="366"/>
                  </a:cubicBezTo>
                  <a:cubicBezTo>
                    <a:pt x="1017" y="337"/>
                    <a:pt x="997" y="309"/>
                    <a:pt x="971" y="300"/>
                  </a:cubicBezTo>
                  <a:cubicBezTo>
                    <a:pt x="954" y="296"/>
                    <a:pt x="938" y="294"/>
                    <a:pt x="921" y="294"/>
                  </a:cubicBezTo>
                  <a:cubicBezTo>
                    <a:pt x="910" y="294"/>
                    <a:pt x="898" y="295"/>
                    <a:pt x="887" y="298"/>
                  </a:cubicBezTo>
                  <a:cubicBezTo>
                    <a:pt x="907" y="269"/>
                    <a:pt x="942" y="247"/>
                    <a:pt x="949" y="214"/>
                  </a:cubicBezTo>
                  <a:cubicBezTo>
                    <a:pt x="954" y="189"/>
                    <a:pt x="927" y="161"/>
                    <a:pt x="906" y="161"/>
                  </a:cubicBezTo>
                  <a:cubicBezTo>
                    <a:pt x="900" y="161"/>
                    <a:pt x="894" y="164"/>
                    <a:pt x="890" y="170"/>
                  </a:cubicBezTo>
                  <a:cubicBezTo>
                    <a:pt x="901" y="113"/>
                    <a:pt x="907" y="41"/>
                    <a:pt x="857" y="12"/>
                  </a:cubicBezTo>
                  <a:cubicBezTo>
                    <a:pt x="840" y="5"/>
                    <a:pt x="824" y="1"/>
                    <a:pt x="80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p40"/>
            <p:cNvSpPr/>
            <p:nvPr/>
          </p:nvSpPr>
          <p:spPr>
            <a:xfrm>
              <a:off x="8031098" y="3475001"/>
              <a:ext cx="80800" cy="70979"/>
            </a:xfrm>
            <a:custGeom>
              <a:rect b="b" l="l" r="r" t="t"/>
              <a:pathLst>
                <a:path extrusionOk="0" h="636" w="724">
                  <a:moveTo>
                    <a:pt x="715" y="3"/>
                  </a:moveTo>
                  <a:cubicBezTo>
                    <a:pt x="603" y="24"/>
                    <a:pt x="370" y="0"/>
                    <a:pt x="273" y="73"/>
                  </a:cubicBezTo>
                  <a:cubicBezTo>
                    <a:pt x="179" y="143"/>
                    <a:pt x="166" y="279"/>
                    <a:pt x="130" y="393"/>
                  </a:cubicBezTo>
                  <a:cubicBezTo>
                    <a:pt x="104" y="481"/>
                    <a:pt x="60" y="563"/>
                    <a:pt x="1" y="635"/>
                  </a:cubicBezTo>
                  <a:lnTo>
                    <a:pt x="462" y="442"/>
                  </a:lnTo>
                  <a:cubicBezTo>
                    <a:pt x="407" y="378"/>
                    <a:pt x="447" y="281"/>
                    <a:pt x="499" y="218"/>
                  </a:cubicBezTo>
                  <a:cubicBezTo>
                    <a:pt x="550" y="152"/>
                    <a:pt x="723" y="86"/>
                    <a:pt x="715" y="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" name="Google Shape;940;p40"/>
            <p:cNvSpPr/>
            <p:nvPr/>
          </p:nvSpPr>
          <p:spPr>
            <a:xfrm>
              <a:off x="7999515" y="3454243"/>
              <a:ext cx="128789" cy="169413"/>
            </a:xfrm>
            <a:custGeom>
              <a:rect b="b" l="l" r="r" t="t"/>
              <a:pathLst>
                <a:path extrusionOk="0" h="1518" w="1154">
                  <a:moveTo>
                    <a:pt x="793" y="1"/>
                  </a:moveTo>
                  <a:cubicBezTo>
                    <a:pt x="789" y="1"/>
                    <a:pt x="786" y="1"/>
                    <a:pt x="782" y="2"/>
                  </a:cubicBezTo>
                  <a:cubicBezTo>
                    <a:pt x="514" y="6"/>
                    <a:pt x="249" y="59"/>
                    <a:pt x="1" y="156"/>
                  </a:cubicBezTo>
                  <a:lnTo>
                    <a:pt x="227" y="1517"/>
                  </a:lnTo>
                  <a:cubicBezTo>
                    <a:pt x="532" y="1454"/>
                    <a:pt x="842" y="1418"/>
                    <a:pt x="1154" y="1412"/>
                  </a:cubicBezTo>
                  <a:cubicBezTo>
                    <a:pt x="1052" y="959"/>
                    <a:pt x="949" y="507"/>
                    <a:pt x="846" y="55"/>
                  </a:cubicBezTo>
                  <a:cubicBezTo>
                    <a:pt x="846" y="25"/>
                    <a:pt x="821" y="1"/>
                    <a:pt x="7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" name="Google Shape;941;p40"/>
            <p:cNvSpPr/>
            <p:nvPr/>
          </p:nvSpPr>
          <p:spPr>
            <a:xfrm>
              <a:off x="8014246" y="3465403"/>
              <a:ext cx="100554" cy="137383"/>
            </a:xfrm>
            <a:custGeom>
              <a:rect b="b" l="l" r="r" t="t"/>
              <a:pathLst>
                <a:path extrusionOk="0" h="1231" w="901">
                  <a:moveTo>
                    <a:pt x="639" y="1"/>
                  </a:moveTo>
                  <a:lnTo>
                    <a:pt x="0" y="130"/>
                  </a:lnTo>
                  <a:cubicBezTo>
                    <a:pt x="0" y="130"/>
                    <a:pt x="169" y="1217"/>
                    <a:pt x="169" y="1231"/>
                  </a:cubicBezTo>
                  <a:lnTo>
                    <a:pt x="901" y="1158"/>
                  </a:lnTo>
                  <a:lnTo>
                    <a:pt x="63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" name="Google Shape;942;p40"/>
            <p:cNvSpPr/>
            <p:nvPr/>
          </p:nvSpPr>
          <p:spPr>
            <a:xfrm>
              <a:off x="8062235" y="3498549"/>
              <a:ext cx="70198" cy="64060"/>
            </a:xfrm>
            <a:custGeom>
              <a:rect b="b" l="l" r="r" t="t"/>
              <a:pathLst>
                <a:path extrusionOk="0" h="574" w="629">
                  <a:moveTo>
                    <a:pt x="477" y="0"/>
                  </a:moveTo>
                  <a:cubicBezTo>
                    <a:pt x="477" y="0"/>
                    <a:pt x="1" y="174"/>
                    <a:pt x="38" y="290"/>
                  </a:cubicBezTo>
                  <a:cubicBezTo>
                    <a:pt x="45" y="314"/>
                    <a:pt x="68" y="324"/>
                    <a:pt x="100" y="324"/>
                  </a:cubicBezTo>
                  <a:cubicBezTo>
                    <a:pt x="116" y="324"/>
                    <a:pt x="136" y="321"/>
                    <a:pt x="157" y="316"/>
                  </a:cubicBezTo>
                  <a:lnTo>
                    <a:pt x="157" y="316"/>
                  </a:lnTo>
                  <a:cubicBezTo>
                    <a:pt x="127" y="335"/>
                    <a:pt x="108" y="353"/>
                    <a:pt x="108" y="367"/>
                  </a:cubicBezTo>
                  <a:cubicBezTo>
                    <a:pt x="108" y="381"/>
                    <a:pt x="128" y="386"/>
                    <a:pt x="159" y="386"/>
                  </a:cubicBezTo>
                  <a:cubicBezTo>
                    <a:pt x="201" y="386"/>
                    <a:pt x="266" y="376"/>
                    <a:pt x="328" y="363"/>
                  </a:cubicBezTo>
                  <a:lnTo>
                    <a:pt x="328" y="363"/>
                  </a:lnTo>
                  <a:cubicBezTo>
                    <a:pt x="264" y="383"/>
                    <a:pt x="209" y="408"/>
                    <a:pt x="209" y="435"/>
                  </a:cubicBezTo>
                  <a:cubicBezTo>
                    <a:pt x="209" y="460"/>
                    <a:pt x="255" y="467"/>
                    <a:pt x="310" y="467"/>
                  </a:cubicBezTo>
                  <a:cubicBezTo>
                    <a:pt x="398" y="467"/>
                    <a:pt x="512" y="448"/>
                    <a:pt x="512" y="448"/>
                  </a:cubicBezTo>
                  <a:lnTo>
                    <a:pt x="512" y="448"/>
                  </a:lnTo>
                  <a:cubicBezTo>
                    <a:pt x="512" y="448"/>
                    <a:pt x="321" y="494"/>
                    <a:pt x="339" y="543"/>
                  </a:cubicBezTo>
                  <a:cubicBezTo>
                    <a:pt x="349" y="567"/>
                    <a:pt x="418" y="574"/>
                    <a:pt x="487" y="574"/>
                  </a:cubicBezTo>
                  <a:cubicBezTo>
                    <a:pt x="558" y="574"/>
                    <a:pt x="629" y="567"/>
                    <a:pt x="629" y="567"/>
                  </a:cubicBezTo>
                  <a:lnTo>
                    <a:pt x="585" y="389"/>
                  </a:lnTo>
                  <a:cubicBezTo>
                    <a:pt x="563" y="336"/>
                    <a:pt x="543" y="281"/>
                    <a:pt x="526" y="226"/>
                  </a:cubicBezTo>
                  <a:cubicBezTo>
                    <a:pt x="528" y="209"/>
                    <a:pt x="477" y="0"/>
                    <a:pt x="47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" name="Google Shape;943;p40"/>
            <p:cNvSpPr/>
            <p:nvPr/>
          </p:nvSpPr>
          <p:spPr>
            <a:xfrm>
              <a:off x="7173544" y="3040644"/>
              <a:ext cx="506675" cy="1169817"/>
            </a:xfrm>
            <a:custGeom>
              <a:rect b="b" l="l" r="r" t="t"/>
              <a:pathLst>
                <a:path extrusionOk="0" h="10482" w="4540">
                  <a:moveTo>
                    <a:pt x="4017" y="1"/>
                  </a:moveTo>
                  <a:cubicBezTo>
                    <a:pt x="3947" y="93"/>
                    <a:pt x="4008" y="378"/>
                    <a:pt x="3976" y="488"/>
                  </a:cubicBezTo>
                  <a:cubicBezTo>
                    <a:pt x="3938" y="618"/>
                    <a:pt x="3894" y="747"/>
                    <a:pt x="3844" y="873"/>
                  </a:cubicBezTo>
                  <a:cubicBezTo>
                    <a:pt x="3646" y="1371"/>
                    <a:pt x="3354" y="1826"/>
                    <a:pt x="2985" y="2214"/>
                  </a:cubicBezTo>
                  <a:cubicBezTo>
                    <a:pt x="2779" y="2432"/>
                    <a:pt x="2550" y="2627"/>
                    <a:pt x="2300" y="2794"/>
                  </a:cubicBezTo>
                  <a:cubicBezTo>
                    <a:pt x="2053" y="2959"/>
                    <a:pt x="1772" y="3103"/>
                    <a:pt x="1477" y="3103"/>
                  </a:cubicBezTo>
                  <a:cubicBezTo>
                    <a:pt x="1462" y="3103"/>
                    <a:pt x="1447" y="3102"/>
                    <a:pt x="1432" y="3102"/>
                  </a:cubicBezTo>
                  <a:cubicBezTo>
                    <a:pt x="1425" y="3100"/>
                    <a:pt x="1417" y="3100"/>
                    <a:pt x="1410" y="3100"/>
                  </a:cubicBezTo>
                  <a:cubicBezTo>
                    <a:pt x="1393" y="3100"/>
                    <a:pt x="1378" y="3103"/>
                    <a:pt x="1364" y="3110"/>
                  </a:cubicBezTo>
                  <a:cubicBezTo>
                    <a:pt x="1347" y="3126"/>
                    <a:pt x="1334" y="3148"/>
                    <a:pt x="1329" y="3170"/>
                  </a:cubicBezTo>
                  <a:cubicBezTo>
                    <a:pt x="1239" y="3462"/>
                    <a:pt x="1149" y="3754"/>
                    <a:pt x="1123" y="4057"/>
                  </a:cubicBezTo>
                  <a:cubicBezTo>
                    <a:pt x="1101" y="4307"/>
                    <a:pt x="1068" y="4558"/>
                    <a:pt x="1019" y="4806"/>
                  </a:cubicBezTo>
                  <a:cubicBezTo>
                    <a:pt x="987" y="4999"/>
                    <a:pt x="927" y="5188"/>
                    <a:pt x="844" y="5368"/>
                  </a:cubicBezTo>
                  <a:cubicBezTo>
                    <a:pt x="765" y="5542"/>
                    <a:pt x="591" y="5583"/>
                    <a:pt x="563" y="5788"/>
                  </a:cubicBezTo>
                  <a:cubicBezTo>
                    <a:pt x="512" y="6139"/>
                    <a:pt x="510" y="6501"/>
                    <a:pt x="398" y="6840"/>
                  </a:cubicBezTo>
                  <a:cubicBezTo>
                    <a:pt x="301" y="7129"/>
                    <a:pt x="130" y="7393"/>
                    <a:pt x="55" y="7687"/>
                  </a:cubicBezTo>
                  <a:cubicBezTo>
                    <a:pt x="0" y="7911"/>
                    <a:pt x="0" y="8144"/>
                    <a:pt x="5" y="8375"/>
                  </a:cubicBezTo>
                  <a:cubicBezTo>
                    <a:pt x="9" y="8987"/>
                    <a:pt x="16" y="9600"/>
                    <a:pt x="58" y="10211"/>
                  </a:cubicBezTo>
                  <a:cubicBezTo>
                    <a:pt x="64" y="10316"/>
                    <a:pt x="90" y="10448"/>
                    <a:pt x="194" y="10476"/>
                  </a:cubicBezTo>
                  <a:cubicBezTo>
                    <a:pt x="206" y="10480"/>
                    <a:pt x="219" y="10482"/>
                    <a:pt x="231" y="10482"/>
                  </a:cubicBezTo>
                  <a:cubicBezTo>
                    <a:pt x="294" y="10482"/>
                    <a:pt x="355" y="10439"/>
                    <a:pt x="394" y="10386"/>
                  </a:cubicBezTo>
                  <a:cubicBezTo>
                    <a:pt x="440" y="10323"/>
                    <a:pt x="464" y="10246"/>
                    <a:pt x="501" y="10178"/>
                  </a:cubicBezTo>
                  <a:cubicBezTo>
                    <a:pt x="571" y="10055"/>
                    <a:pt x="686" y="9965"/>
                    <a:pt x="800" y="9883"/>
                  </a:cubicBezTo>
                  <a:cubicBezTo>
                    <a:pt x="1336" y="9499"/>
                    <a:pt x="1933" y="9209"/>
                    <a:pt x="2487" y="8849"/>
                  </a:cubicBezTo>
                  <a:cubicBezTo>
                    <a:pt x="3038" y="8489"/>
                    <a:pt x="3556" y="8034"/>
                    <a:pt x="3826" y="7430"/>
                  </a:cubicBezTo>
                  <a:cubicBezTo>
                    <a:pt x="4052" y="6921"/>
                    <a:pt x="4081" y="6350"/>
                    <a:pt x="4167" y="5799"/>
                  </a:cubicBezTo>
                  <a:cubicBezTo>
                    <a:pt x="4226" y="5414"/>
                    <a:pt x="4342" y="5052"/>
                    <a:pt x="4428" y="4676"/>
                  </a:cubicBezTo>
                  <a:cubicBezTo>
                    <a:pt x="4476" y="4477"/>
                    <a:pt x="4437" y="4151"/>
                    <a:pt x="4342" y="3963"/>
                  </a:cubicBezTo>
                  <a:cubicBezTo>
                    <a:pt x="4298" y="3879"/>
                    <a:pt x="4259" y="2438"/>
                    <a:pt x="4342" y="1900"/>
                  </a:cubicBezTo>
                  <a:cubicBezTo>
                    <a:pt x="4413" y="1437"/>
                    <a:pt x="4369" y="730"/>
                    <a:pt x="4540" y="295"/>
                  </a:cubicBezTo>
                  <a:lnTo>
                    <a:pt x="4189" y="42"/>
                  </a:lnTo>
                  <a:lnTo>
                    <a:pt x="401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" name="Google Shape;944;p40"/>
            <p:cNvSpPr/>
            <p:nvPr/>
          </p:nvSpPr>
          <p:spPr>
            <a:xfrm>
              <a:off x="7482125" y="3270992"/>
              <a:ext cx="597743" cy="192180"/>
            </a:xfrm>
            <a:custGeom>
              <a:rect b="b" l="l" r="r" t="t"/>
              <a:pathLst>
                <a:path extrusionOk="0" h="1722" w="5356">
                  <a:moveTo>
                    <a:pt x="55" y="0"/>
                  </a:moveTo>
                  <a:cubicBezTo>
                    <a:pt x="27" y="0"/>
                    <a:pt x="1" y="22"/>
                    <a:pt x="11" y="56"/>
                  </a:cubicBezTo>
                  <a:lnTo>
                    <a:pt x="9" y="56"/>
                  </a:lnTo>
                  <a:cubicBezTo>
                    <a:pt x="205" y="761"/>
                    <a:pt x="877" y="1194"/>
                    <a:pt x="1575" y="1288"/>
                  </a:cubicBezTo>
                  <a:cubicBezTo>
                    <a:pt x="1701" y="1306"/>
                    <a:pt x="1828" y="1314"/>
                    <a:pt x="1954" y="1314"/>
                  </a:cubicBezTo>
                  <a:cubicBezTo>
                    <a:pt x="2247" y="1314"/>
                    <a:pt x="2539" y="1270"/>
                    <a:pt x="2822" y="1198"/>
                  </a:cubicBezTo>
                  <a:cubicBezTo>
                    <a:pt x="3260" y="1088"/>
                    <a:pt x="3689" y="917"/>
                    <a:pt x="4147" y="917"/>
                  </a:cubicBezTo>
                  <a:cubicBezTo>
                    <a:pt x="4156" y="917"/>
                    <a:pt x="4165" y="917"/>
                    <a:pt x="4173" y="917"/>
                  </a:cubicBezTo>
                  <a:cubicBezTo>
                    <a:pt x="4641" y="926"/>
                    <a:pt x="5137" y="1172"/>
                    <a:pt x="5219" y="1675"/>
                  </a:cubicBezTo>
                  <a:cubicBezTo>
                    <a:pt x="5224" y="1707"/>
                    <a:pt x="5253" y="1722"/>
                    <a:pt x="5282" y="1722"/>
                  </a:cubicBezTo>
                  <a:cubicBezTo>
                    <a:pt x="5318" y="1722"/>
                    <a:pt x="5355" y="1698"/>
                    <a:pt x="5350" y="1657"/>
                  </a:cubicBezTo>
                  <a:cubicBezTo>
                    <a:pt x="5315" y="1330"/>
                    <a:pt x="5104" y="1062"/>
                    <a:pt x="4812" y="915"/>
                  </a:cubicBezTo>
                  <a:cubicBezTo>
                    <a:pt x="4619" y="816"/>
                    <a:pt x="4405" y="778"/>
                    <a:pt x="4189" y="778"/>
                  </a:cubicBezTo>
                  <a:cubicBezTo>
                    <a:pt x="4002" y="778"/>
                    <a:pt x="3814" y="806"/>
                    <a:pt x="3635" y="847"/>
                  </a:cubicBezTo>
                  <a:cubicBezTo>
                    <a:pt x="3176" y="950"/>
                    <a:pt x="2737" y="1123"/>
                    <a:pt x="2265" y="1167"/>
                  </a:cubicBezTo>
                  <a:cubicBezTo>
                    <a:pt x="2169" y="1176"/>
                    <a:pt x="2071" y="1181"/>
                    <a:pt x="1974" y="1181"/>
                  </a:cubicBezTo>
                  <a:cubicBezTo>
                    <a:pt x="1627" y="1181"/>
                    <a:pt x="1279" y="1119"/>
                    <a:pt x="969" y="961"/>
                  </a:cubicBezTo>
                  <a:cubicBezTo>
                    <a:pt x="578" y="765"/>
                    <a:pt x="255" y="447"/>
                    <a:pt x="99" y="32"/>
                  </a:cubicBezTo>
                  <a:cubicBezTo>
                    <a:pt x="91" y="10"/>
                    <a:pt x="73" y="0"/>
                    <a:pt x="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" name="Google Shape;945;p40"/>
            <p:cNvSpPr/>
            <p:nvPr/>
          </p:nvSpPr>
          <p:spPr>
            <a:xfrm>
              <a:off x="7358916" y="2962523"/>
              <a:ext cx="303224" cy="321862"/>
            </a:xfrm>
            <a:custGeom>
              <a:rect b="b" l="l" r="r" t="t"/>
              <a:pathLst>
                <a:path extrusionOk="0" h="2884" w="2717">
                  <a:moveTo>
                    <a:pt x="2667" y="1"/>
                  </a:moveTo>
                  <a:cubicBezTo>
                    <a:pt x="2658" y="1"/>
                    <a:pt x="2649" y="7"/>
                    <a:pt x="2651" y="20"/>
                  </a:cubicBezTo>
                  <a:cubicBezTo>
                    <a:pt x="2672" y="308"/>
                    <a:pt x="2640" y="613"/>
                    <a:pt x="2477" y="861"/>
                  </a:cubicBezTo>
                  <a:cubicBezTo>
                    <a:pt x="2448" y="903"/>
                    <a:pt x="2409" y="938"/>
                    <a:pt x="2383" y="980"/>
                  </a:cubicBezTo>
                  <a:cubicBezTo>
                    <a:pt x="2308" y="1092"/>
                    <a:pt x="2275" y="1219"/>
                    <a:pt x="2183" y="1327"/>
                  </a:cubicBezTo>
                  <a:cubicBezTo>
                    <a:pt x="1963" y="1584"/>
                    <a:pt x="1673" y="1766"/>
                    <a:pt x="1416" y="1983"/>
                  </a:cubicBezTo>
                  <a:cubicBezTo>
                    <a:pt x="1302" y="2080"/>
                    <a:pt x="1194" y="2190"/>
                    <a:pt x="1142" y="2332"/>
                  </a:cubicBezTo>
                  <a:cubicBezTo>
                    <a:pt x="1130" y="2365"/>
                    <a:pt x="1121" y="2398"/>
                    <a:pt x="1115" y="2432"/>
                  </a:cubicBezTo>
                  <a:lnTo>
                    <a:pt x="1115" y="2432"/>
                  </a:lnTo>
                  <a:cubicBezTo>
                    <a:pt x="769" y="1667"/>
                    <a:pt x="0" y="958"/>
                    <a:pt x="507" y="114"/>
                  </a:cubicBezTo>
                  <a:cubicBezTo>
                    <a:pt x="528" y="78"/>
                    <a:pt x="494" y="37"/>
                    <a:pt x="460" y="37"/>
                  </a:cubicBezTo>
                  <a:cubicBezTo>
                    <a:pt x="449" y="37"/>
                    <a:pt x="437" y="42"/>
                    <a:pt x="428" y="53"/>
                  </a:cubicBezTo>
                  <a:lnTo>
                    <a:pt x="430" y="51"/>
                  </a:lnTo>
                  <a:lnTo>
                    <a:pt x="430" y="51"/>
                  </a:lnTo>
                  <a:cubicBezTo>
                    <a:pt x="121" y="393"/>
                    <a:pt x="213" y="938"/>
                    <a:pt x="382" y="1322"/>
                  </a:cubicBezTo>
                  <a:cubicBezTo>
                    <a:pt x="603" y="1827"/>
                    <a:pt x="1001" y="2247"/>
                    <a:pt x="1130" y="2793"/>
                  </a:cubicBezTo>
                  <a:lnTo>
                    <a:pt x="1130" y="2793"/>
                  </a:lnTo>
                  <a:cubicBezTo>
                    <a:pt x="1133" y="2810"/>
                    <a:pt x="1136" y="2827"/>
                    <a:pt x="1140" y="2844"/>
                  </a:cubicBezTo>
                  <a:lnTo>
                    <a:pt x="1142" y="2844"/>
                  </a:lnTo>
                  <a:lnTo>
                    <a:pt x="1142" y="2844"/>
                  </a:lnTo>
                  <a:cubicBezTo>
                    <a:pt x="1142" y="2844"/>
                    <a:pt x="1142" y="2844"/>
                    <a:pt x="1142" y="2844"/>
                  </a:cubicBezTo>
                  <a:cubicBezTo>
                    <a:pt x="1148" y="2871"/>
                    <a:pt x="1168" y="2883"/>
                    <a:pt x="1189" y="2883"/>
                  </a:cubicBezTo>
                  <a:cubicBezTo>
                    <a:pt x="1220" y="2883"/>
                    <a:pt x="1254" y="2857"/>
                    <a:pt x="1247" y="2816"/>
                  </a:cubicBezTo>
                  <a:cubicBezTo>
                    <a:pt x="1203" y="2578"/>
                    <a:pt x="1199" y="2365"/>
                    <a:pt x="1366" y="2172"/>
                  </a:cubicBezTo>
                  <a:cubicBezTo>
                    <a:pt x="1473" y="2049"/>
                    <a:pt x="1610" y="1950"/>
                    <a:pt x="1735" y="1849"/>
                  </a:cubicBezTo>
                  <a:cubicBezTo>
                    <a:pt x="1987" y="1645"/>
                    <a:pt x="2233" y="1430"/>
                    <a:pt x="2374" y="1131"/>
                  </a:cubicBezTo>
                  <a:cubicBezTo>
                    <a:pt x="2394" y="1078"/>
                    <a:pt x="2420" y="1026"/>
                    <a:pt x="2453" y="977"/>
                  </a:cubicBezTo>
                  <a:cubicBezTo>
                    <a:pt x="2495" y="925"/>
                    <a:pt x="2532" y="868"/>
                    <a:pt x="2563" y="806"/>
                  </a:cubicBezTo>
                  <a:cubicBezTo>
                    <a:pt x="2688" y="562"/>
                    <a:pt x="2716" y="290"/>
                    <a:pt x="2688" y="20"/>
                  </a:cubicBezTo>
                  <a:cubicBezTo>
                    <a:pt x="2687" y="8"/>
                    <a:pt x="2676" y="1"/>
                    <a:pt x="266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46" name="Google Shape;946;p40"/>
          <p:cNvGrpSpPr/>
          <p:nvPr/>
        </p:nvGrpSpPr>
        <p:grpSpPr>
          <a:xfrm>
            <a:off x="275828" y="546742"/>
            <a:ext cx="1568440" cy="1629091"/>
            <a:chOff x="373850" y="843529"/>
            <a:chExt cx="1857680" cy="2059013"/>
          </a:xfrm>
        </p:grpSpPr>
        <p:sp>
          <p:nvSpPr>
            <p:cNvPr id="947" name="Google Shape;947;p40"/>
            <p:cNvSpPr/>
            <p:nvPr/>
          </p:nvSpPr>
          <p:spPr>
            <a:xfrm>
              <a:off x="1721425" y="1155400"/>
              <a:ext cx="510105" cy="1747142"/>
            </a:xfrm>
            <a:custGeom>
              <a:rect b="b" l="l" r="r" t="t"/>
              <a:pathLst>
                <a:path extrusionOk="0" h="15221" w="4444">
                  <a:moveTo>
                    <a:pt x="115" y="0"/>
                  </a:moveTo>
                  <a:cubicBezTo>
                    <a:pt x="60" y="0"/>
                    <a:pt x="1" y="47"/>
                    <a:pt x="16" y="118"/>
                  </a:cubicBezTo>
                  <a:lnTo>
                    <a:pt x="16" y="120"/>
                  </a:lnTo>
                  <a:cubicBezTo>
                    <a:pt x="236" y="1111"/>
                    <a:pt x="465" y="2099"/>
                    <a:pt x="704" y="3085"/>
                  </a:cubicBezTo>
                  <a:cubicBezTo>
                    <a:pt x="943" y="4069"/>
                    <a:pt x="1194" y="5053"/>
                    <a:pt x="1457" y="6035"/>
                  </a:cubicBezTo>
                  <a:cubicBezTo>
                    <a:pt x="1719" y="7014"/>
                    <a:pt x="1991" y="7991"/>
                    <a:pt x="2274" y="8966"/>
                  </a:cubicBezTo>
                  <a:cubicBezTo>
                    <a:pt x="2557" y="9935"/>
                    <a:pt x="2850" y="10901"/>
                    <a:pt x="3153" y="11863"/>
                  </a:cubicBezTo>
                  <a:cubicBezTo>
                    <a:pt x="3460" y="12843"/>
                    <a:pt x="3781" y="13818"/>
                    <a:pt x="4112" y="14791"/>
                  </a:cubicBezTo>
                  <a:lnTo>
                    <a:pt x="4238" y="15155"/>
                  </a:lnTo>
                  <a:cubicBezTo>
                    <a:pt x="4253" y="15201"/>
                    <a:pt x="4291" y="15220"/>
                    <a:pt x="4329" y="15220"/>
                  </a:cubicBezTo>
                  <a:cubicBezTo>
                    <a:pt x="4387" y="15220"/>
                    <a:pt x="4444" y="15175"/>
                    <a:pt x="4420" y="15105"/>
                  </a:cubicBezTo>
                  <a:cubicBezTo>
                    <a:pt x="4086" y="14136"/>
                    <a:pt x="3763" y="13161"/>
                    <a:pt x="3451" y="12182"/>
                  </a:cubicBezTo>
                  <a:cubicBezTo>
                    <a:pt x="3144" y="11215"/>
                    <a:pt x="2847" y="10242"/>
                    <a:pt x="2560" y="9267"/>
                  </a:cubicBezTo>
                  <a:cubicBezTo>
                    <a:pt x="2274" y="8292"/>
                    <a:pt x="1997" y="7317"/>
                    <a:pt x="1734" y="6338"/>
                  </a:cubicBezTo>
                  <a:cubicBezTo>
                    <a:pt x="1470" y="5363"/>
                    <a:pt x="1218" y="4385"/>
                    <a:pt x="976" y="3406"/>
                  </a:cubicBezTo>
                  <a:cubicBezTo>
                    <a:pt x="735" y="2420"/>
                    <a:pt x="502" y="1434"/>
                    <a:pt x="282" y="443"/>
                  </a:cubicBezTo>
                  <a:cubicBezTo>
                    <a:pt x="254" y="318"/>
                    <a:pt x="227" y="193"/>
                    <a:pt x="199" y="70"/>
                  </a:cubicBezTo>
                  <a:cubicBezTo>
                    <a:pt x="188" y="21"/>
                    <a:pt x="153" y="0"/>
                    <a:pt x="11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" name="Google Shape;948;p40"/>
            <p:cNvSpPr/>
            <p:nvPr/>
          </p:nvSpPr>
          <p:spPr>
            <a:xfrm>
              <a:off x="1258612" y="864535"/>
              <a:ext cx="337353" cy="2015395"/>
            </a:xfrm>
            <a:custGeom>
              <a:rect b="b" l="l" r="r" t="t"/>
              <a:pathLst>
                <a:path extrusionOk="0" h="17558" w="2939">
                  <a:moveTo>
                    <a:pt x="2846" y="1"/>
                  </a:moveTo>
                  <a:cubicBezTo>
                    <a:pt x="2799" y="1"/>
                    <a:pt x="2748" y="31"/>
                    <a:pt x="2742" y="91"/>
                  </a:cubicBezTo>
                  <a:cubicBezTo>
                    <a:pt x="2623" y="1227"/>
                    <a:pt x="2426" y="2353"/>
                    <a:pt x="2206" y="3473"/>
                  </a:cubicBezTo>
                  <a:cubicBezTo>
                    <a:pt x="1986" y="4594"/>
                    <a:pt x="1751" y="5714"/>
                    <a:pt x="1540" y="6836"/>
                  </a:cubicBezTo>
                  <a:cubicBezTo>
                    <a:pt x="1330" y="7962"/>
                    <a:pt x="1132" y="9093"/>
                    <a:pt x="952" y="10227"/>
                  </a:cubicBezTo>
                  <a:cubicBezTo>
                    <a:pt x="772" y="11355"/>
                    <a:pt x="607" y="12489"/>
                    <a:pt x="456" y="13622"/>
                  </a:cubicBezTo>
                  <a:cubicBezTo>
                    <a:pt x="306" y="14760"/>
                    <a:pt x="170" y="15899"/>
                    <a:pt x="51" y="17041"/>
                  </a:cubicBezTo>
                  <a:cubicBezTo>
                    <a:pt x="36" y="17182"/>
                    <a:pt x="21" y="17325"/>
                    <a:pt x="8" y="17467"/>
                  </a:cubicBezTo>
                  <a:cubicBezTo>
                    <a:pt x="1" y="17528"/>
                    <a:pt x="44" y="17557"/>
                    <a:pt x="91" y="17557"/>
                  </a:cubicBezTo>
                  <a:cubicBezTo>
                    <a:pt x="139" y="17557"/>
                    <a:pt x="190" y="17527"/>
                    <a:pt x="196" y="17467"/>
                  </a:cubicBezTo>
                  <a:cubicBezTo>
                    <a:pt x="313" y="16325"/>
                    <a:pt x="445" y="15186"/>
                    <a:pt x="590" y="14048"/>
                  </a:cubicBezTo>
                  <a:cubicBezTo>
                    <a:pt x="737" y="12910"/>
                    <a:pt x="899" y="11771"/>
                    <a:pt x="1079" y="10631"/>
                  </a:cubicBezTo>
                  <a:cubicBezTo>
                    <a:pt x="1255" y="9498"/>
                    <a:pt x="1448" y="8367"/>
                    <a:pt x="1657" y="7240"/>
                  </a:cubicBezTo>
                  <a:cubicBezTo>
                    <a:pt x="1866" y="6113"/>
                    <a:pt x="2096" y="4995"/>
                    <a:pt x="2320" y="3873"/>
                  </a:cubicBezTo>
                  <a:cubicBezTo>
                    <a:pt x="2540" y="2760"/>
                    <a:pt x="2748" y="1642"/>
                    <a:pt x="2885" y="513"/>
                  </a:cubicBezTo>
                  <a:cubicBezTo>
                    <a:pt x="2902" y="372"/>
                    <a:pt x="2917" y="232"/>
                    <a:pt x="2933" y="91"/>
                  </a:cubicBezTo>
                  <a:cubicBezTo>
                    <a:pt x="2938" y="31"/>
                    <a:pt x="2894" y="1"/>
                    <a:pt x="284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" name="Google Shape;949;p40"/>
            <p:cNvSpPr/>
            <p:nvPr/>
          </p:nvSpPr>
          <p:spPr>
            <a:xfrm>
              <a:off x="1701682" y="853516"/>
              <a:ext cx="116966" cy="2037549"/>
            </a:xfrm>
            <a:custGeom>
              <a:rect b="b" l="l" r="r" t="t"/>
              <a:pathLst>
                <a:path extrusionOk="0" h="17751" w="1019">
                  <a:moveTo>
                    <a:pt x="926" y="1"/>
                  </a:moveTo>
                  <a:cubicBezTo>
                    <a:pt x="879" y="1"/>
                    <a:pt x="830" y="31"/>
                    <a:pt x="825" y="93"/>
                  </a:cubicBezTo>
                  <a:lnTo>
                    <a:pt x="825" y="91"/>
                  </a:lnTo>
                  <a:cubicBezTo>
                    <a:pt x="665" y="2375"/>
                    <a:pt x="525" y="4659"/>
                    <a:pt x="406" y="6945"/>
                  </a:cubicBezTo>
                  <a:cubicBezTo>
                    <a:pt x="287" y="9231"/>
                    <a:pt x="188" y="11520"/>
                    <a:pt x="112" y="13806"/>
                  </a:cubicBezTo>
                  <a:cubicBezTo>
                    <a:pt x="70" y="15091"/>
                    <a:pt x="33" y="16375"/>
                    <a:pt x="2" y="17660"/>
                  </a:cubicBezTo>
                  <a:cubicBezTo>
                    <a:pt x="1" y="17720"/>
                    <a:pt x="47" y="17751"/>
                    <a:pt x="95" y="17751"/>
                  </a:cubicBezTo>
                  <a:cubicBezTo>
                    <a:pt x="142" y="17751"/>
                    <a:pt x="190" y="17720"/>
                    <a:pt x="191" y="17660"/>
                  </a:cubicBezTo>
                  <a:cubicBezTo>
                    <a:pt x="246" y="15372"/>
                    <a:pt x="320" y="13083"/>
                    <a:pt x="415" y="10797"/>
                  </a:cubicBezTo>
                  <a:cubicBezTo>
                    <a:pt x="511" y="8509"/>
                    <a:pt x="628" y="6222"/>
                    <a:pt x="764" y="3938"/>
                  </a:cubicBezTo>
                  <a:cubicBezTo>
                    <a:pt x="841" y="2656"/>
                    <a:pt x="924" y="1373"/>
                    <a:pt x="1014" y="93"/>
                  </a:cubicBezTo>
                  <a:cubicBezTo>
                    <a:pt x="1019" y="31"/>
                    <a:pt x="974" y="1"/>
                    <a:pt x="92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" name="Google Shape;950;p40"/>
            <p:cNvSpPr/>
            <p:nvPr/>
          </p:nvSpPr>
          <p:spPr>
            <a:xfrm>
              <a:off x="1415179" y="1411371"/>
              <a:ext cx="429411" cy="123164"/>
            </a:xfrm>
            <a:custGeom>
              <a:rect b="b" l="l" r="r" t="t"/>
              <a:pathLst>
                <a:path extrusionOk="0" h="1073" w="3741">
                  <a:moveTo>
                    <a:pt x="2581" y="1"/>
                  </a:moveTo>
                  <a:lnTo>
                    <a:pt x="1" y="212"/>
                  </a:lnTo>
                  <a:lnTo>
                    <a:pt x="201" y="844"/>
                  </a:lnTo>
                  <a:cubicBezTo>
                    <a:pt x="201" y="844"/>
                    <a:pt x="2779" y="1040"/>
                    <a:pt x="3262" y="1070"/>
                  </a:cubicBezTo>
                  <a:cubicBezTo>
                    <a:pt x="3287" y="1072"/>
                    <a:pt x="3310" y="1072"/>
                    <a:pt x="3332" y="1072"/>
                  </a:cubicBezTo>
                  <a:cubicBezTo>
                    <a:pt x="3740" y="1072"/>
                    <a:pt x="3697" y="835"/>
                    <a:pt x="3697" y="835"/>
                  </a:cubicBezTo>
                  <a:lnTo>
                    <a:pt x="3638" y="545"/>
                  </a:lnTo>
                  <a:lnTo>
                    <a:pt x="258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" name="Google Shape;951;p40"/>
            <p:cNvSpPr/>
            <p:nvPr/>
          </p:nvSpPr>
          <p:spPr>
            <a:xfrm>
              <a:off x="1791329" y="1427556"/>
              <a:ext cx="50735" cy="83104"/>
            </a:xfrm>
            <a:custGeom>
              <a:rect b="b" l="l" r="r" t="t"/>
              <a:pathLst>
                <a:path extrusionOk="0" h="724" w="442">
                  <a:moveTo>
                    <a:pt x="402" y="0"/>
                  </a:moveTo>
                  <a:lnTo>
                    <a:pt x="53" y="88"/>
                  </a:lnTo>
                  <a:lnTo>
                    <a:pt x="0" y="475"/>
                  </a:lnTo>
                  <a:cubicBezTo>
                    <a:pt x="0" y="475"/>
                    <a:pt x="354" y="723"/>
                    <a:pt x="439" y="723"/>
                  </a:cubicBezTo>
                  <a:cubicBezTo>
                    <a:pt x="440" y="723"/>
                    <a:pt x="441" y="723"/>
                    <a:pt x="442" y="723"/>
                  </a:cubicBezTo>
                  <a:lnTo>
                    <a:pt x="40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" name="Google Shape;952;p40"/>
            <p:cNvSpPr/>
            <p:nvPr/>
          </p:nvSpPr>
          <p:spPr>
            <a:xfrm>
              <a:off x="1774686" y="956134"/>
              <a:ext cx="136709" cy="554412"/>
            </a:xfrm>
            <a:custGeom>
              <a:rect b="b" l="l" r="r" t="t"/>
              <a:pathLst>
                <a:path extrusionOk="0" h="4830" w="1191">
                  <a:moveTo>
                    <a:pt x="875" y="1"/>
                  </a:moveTo>
                  <a:lnTo>
                    <a:pt x="1" y="4457"/>
                  </a:lnTo>
                  <a:lnTo>
                    <a:pt x="433" y="4623"/>
                  </a:lnTo>
                  <a:lnTo>
                    <a:pt x="587" y="4830"/>
                  </a:lnTo>
                  <a:cubicBezTo>
                    <a:pt x="868" y="3347"/>
                    <a:pt x="1070" y="1852"/>
                    <a:pt x="1191" y="348"/>
                  </a:cubicBezTo>
                  <a:lnTo>
                    <a:pt x="87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" name="Google Shape;953;p40"/>
            <p:cNvSpPr/>
            <p:nvPr/>
          </p:nvSpPr>
          <p:spPr>
            <a:xfrm>
              <a:off x="1632467" y="909301"/>
              <a:ext cx="124886" cy="42470"/>
            </a:xfrm>
            <a:custGeom>
              <a:rect b="b" l="l" r="r" t="t"/>
              <a:pathLst>
                <a:path extrusionOk="0" h="370" w="1088">
                  <a:moveTo>
                    <a:pt x="1088" y="0"/>
                  </a:moveTo>
                  <a:lnTo>
                    <a:pt x="58" y="132"/>
                  </a:lnTo>
                  <a:lnTo>
                    <a:pt x="1" y="358"/>
                  </a:lnTo>
                  <a:lnTo>
                    <a:pt x="1033" y="369"/>
                  </a:lnTo>
                  <a:lnTo>
                    <a:pt x="108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" name="Google Shape;954;p40"/>
            <p:cNvSpPr/>
            <p:nvPr/>
          </p:nvSpPr>
          <p:spPr>
            <a:xfrm>
              <a:off x="1402323" y="952690"/>
              <a:ext cx="473029" cy="539260"/>
            </a:xfrm>
            <a:custGeom>
              <a:rect b="b" l="l" r="r" t="t"/>
              <a:pathLst>
                <a:path extrusionOk="0" h="4698" w="4121">
                  <a:moveTo>
                    <a:pt x="2667" y="1"/>
                  </a:moveTo>
                  <a:cubicBezTo>
                    <a:pt x="2086" y="1"/>
                    <a:pt x="1505" y="15"/>
                    <a:pt x="925" y="44"/>
                  </a:cubicBezTo>
                  <a:cubicBezTo>
                    <a:pt x="884" y="44"/>
                    <a:pt x="842" y="53"/>
                    <a:pt x="805" y="70"/>
                  </a:cubicBezTo>
                  <a:cubicBezTo>
                    <a:pt x="745" y="105"/>
                    <a:pt x="726" y="180"/>
                    <a:pt x="710" y="248"/>
                  </a:cubicBezTo>
                  <a:lnTo>
                    <a:pt x="319" y="1946"/>
                  </a:lnTo>
                  <a:cubicBezTo>
                    <a:pt x="319" y="1946"/>
                    <a:pt x="1" y="3927"/>
                    <a:pt x="5" y="4216"/>
                  </a:cubicBezTo>
                  <a:cubicBezTo>
                    <a:pt x="9" y="4397"/>
                    <a:pt x="141" y="4430"/>
                    <a:pt x="239" y="4430"/>
                  </a:cubicBezTo>
                  <a:cubicBezTo>
                    <a:pt x="297" y="4430"/>
                    <a:pt x="343" y="4418"/>
                    <a:pt x="343" y="4418"/>
                  </a:cubicBezTo>
                  <a:cubicBezTo>
                    <a:pt x="1146" y="4604"/>
                    <a:pt x="1966" y="4697"/>
                    <a:pt x="2790" y="4697"/>
                  </a:cubicBezTo>
                  <a:cubicBezTo>
                    <a:pt x="2862" y="4697"/>
                    <a:pt x="2933" y="4697"/>
                    <a:pt x="3005" y="4695"/>
                  </a:cubicBezTo>
                  <a:cubicBezTo>
                    <a:pt x="3005" y="4695"/>
                    <a:pt x="3048" y="4698"/>
                    <a:pt x="3109" y="4698"/>
                  </a:cubicBezTo>
                  <a:cubicBezTo>
                    <a:pt x="3213" y="4698"/>
                    <a:pt x="3371" y="4691"/>
                    <a:pt x="3469" y="4653"/>
                  </a:cubicBezTo>
                  <a:cubicBezTo>
                    <a:pt x="3622" y="4596"/>
                    <a:pt x="3578" y="4379"/>
                    <a:pt x="3578" y="4379"/>
                  </a:cubicBezTo>
                  <a:cubicBezTo>
                    <a:pt x="3758" y="2929"/>
                    <a:pt x="3941" y="1480"/>
                    <a:pt x="4121" y="31"/>
                  </a:cubicBezTo>
                  <a:cubicBezTo>
                    <a:pt x="3636" y="11"/>
                    <a:pt x="3151" y="1"/>
                    <a:pt x="266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" name="Google Shape;955;p40"/>
            <p:cNvSpPr/>
            <p:nvPr/>
          </p:nvSpPr>
          <p:spPr>
            <a:xfrm>
              <a:off x="1691237" y="1169404"/>
              <a:ext cx="115" cy="11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" name="Google Shape;956;p40"/>
            <p:cNvSpPr/>
            <p:nvPr/>
          </p:nvSpPr>
          <p:spPr>
            <a:xfrm>
              <a:off x="1686186" y="1166420"/>
              <a:ext cx="918" cy="115"/>
            </a:xfrm>
            <a:custGeom>
              <a:rect b="b" l="l" r="r" t="t"/>
              <a:pathLst>
                <a:path extrusionOk="0" h="1" w="8">
                  <a:moveTo>
                    <a:pt x="7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" name="Google Shape;957;p40"/>
            <p:cNvSpPr/>
            <p:nvPr/>
          </p:nvSpPr>
          <p:spPr>
            <a:xfrm>
              <a:off x="1688253" y="1164354"/>
              <a:ext cx="1033" cy="115"/>
            </a:xfrm>
            <a:custGeom>
              <a:rect b="b" l="l" r="r" t="t"/>
              <a:pathLst>
                <a:path extrusionOk="0" h="1" w="9">
                  <a:moveTo>
                    <a:pt x="0" y="1"/>
                  </a:moveTo>
                  <a:lnTo>
                    <a:pt x="0" y="1"/>
                  </a:lnTo>
                  <a:lnTo>
                    <a:pt x="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" name="Google Shape;958;p40"/>
            <p:cNvSpPr/>
            <p:nvPr/>
          </p:nvSpPr>
          <p:spPr>
            <a:xfrm>
              <a:off x="1690204" y="1178472"/>
              <a:ext cx="4706" cy="1837"/>
            </a:xfrm>
            <a:custGeom>
              <a:rect b="b" l="l" r="r" t="t"/>
              <a:pathLst>
                <a:path extrusionOk="0" h="16" w="41">
                  <a:moveTo>
                    <a:pt x="40" y="1"/>
                  </a:moveTo>
                  <a:cubicBezTo>
                    <a:pt x="29" y="5"/>
                    <a:pt x="7" y="14"/>
                    <a:pt x="1" y="16"/>
                  </a:cubicBezTo>
                  <a:cubicBezTo>
                    <a:pt x="21" y="9"/>
                    <a:pt x="25" y="7"/>
                    <a:pt x="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" name="Google Shape;959;p40"/>
            <p:cNvSpPr/>
            <p:nvPr/>
          </p:nvSpPr>
          <p:spPr>
            <a:xfrm>
              <a:off x="1690204" y="1173651"/>
              <a:ext cx="689" cy="115"/>
            </a:xfrm>
            <a:custGeom>
              <a:rect b="b" l="l" r="r" t="t"/>
              <a:pathLst>
                <a:path extrusionOk="0" h="1" w="6">
                  <a:moveTo>
                    <a:pt x="3" y="1"/>
                  </a:moveTo>
                  <a:lnTo>
                    <a:pt x="3" y="1"/>
                  </a:lnTo>
                  <a:lnTo>
                    <a:pt x="1" y="1"/>
                  </a:lnTo>
                  <a:cubicBezTo>
                    <a:pt x="5" y="1"/>
                    <a:pt x="5" y="1"/>
                    <a:pt x="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" name="Google Shape;960;p40"/>
            <p:cNvSpPr/>
            <p:nvPr/>
          </p:nvSpPr>
          <p:spPr>
            <a:xfrm>
              <a:off x="1690204" y="1174684"/>
              <a:ext cx="689" cy="115"/>
            </a:xfrm>
            <a:custGeom>
              <a:rect b="b" l="l" r="r" t="t"/>
              <a:pathLst>
                <a:path extrusionOk="0" h="1" w="6">
                  <a:moveTo>
                    <a:pt x="5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" name="Google Shape;961;p40"/>
            <p:cNvSpPr/>
            <p:nvPr/>
          </p:nvSpPr>
          <p:spPr>
            <a:xfrm>
              <a:off x="1683661" y="1198674"/>
              <a:ext cx="1951" cy="1377"/>
            </a:xfrm>
            <a:custGeom>
              <a:rect b="b" l="l" r="r" t="t"/>
              <a:pathLst>
                <a:path extrusionOk="0" h="12" w="17">
                  <a:moveTo>
                    <a:pt x="16" y="0"/>
                  </a:moveTo>
                  <a:lnTo>
                    <a:pt x="1" y="11"/>
                  </a:lnTo>
                  <a:cubicBezTo>
                    <a:pt x="1" y="12"/>
                    <a:pt x="1" y="12"/>
                    <a:pt x="1" y="12"/>
                  </a:cubicBezTo>
                  <a:cubicBezTo>
                    <a:pt x="2" y="12"/>
                    <a:pt x="7" y="8"/>
                    <a:pt x="1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" name="Google Shape;962;p40"/>
            <p:cNvSpPr/>
            <p:nvPr/>
          </p:nvSpPr>
          <p:spPr>
            <a:xfrm>
              <a:off x="1695484" y="1188344"/>
              <a:ext cx="115" cy="11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" name="Google Shape;963;p40"/>
            <p:cNvSpPr/>
            <p:nvPr/>
          </p:nvSpPr>
          <p:spPr>
            <a:xfrm>
              <a:off x="1691007" y="1168945"/>
              <a:ext cx="1148" cy="115"/>
            </a:xfrm>
            <a:custGeom>
              <a:rect b="b" l="l" r="r" t="t"/>
              <a:pathLst>
                <a:path extrusionOk="0" h="1" w="10">
                  <a:moveTo>
                    <a:pt x="0" y="0"/>
                  </a:moveTo>
                  <a:cubicBezTo>
                    <a:pt x="3" y="0"/>
                    <a:pt x="7" y="0"/>
                    <a:pt x="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" name="Google Shape;964;p40"/>
            <p:cNvSpPr/>
            <p:nvPr/>
          </p:nvSpPr>
          <p:spPr>
            <a:xfrm>
              <a:off x="1696517" y="1189262"/>
              <a:ext cx="689" cy="689"/>
            </a:xfrm>
            <a:custGeom>
              <a:rect b="b" l="l" r="r" t="t"/>
              <a:pathLst>
                <a:path extrusionOk="0" h="6" w="6">
                  <a:moveTo>
                    <a:pt x="5" y="1"/>
                  </a:moveTo>
                  <a:lnTo>
                    <a:pt x="1" y="5"/>
                  </a:lnTo>
                  <a:lnTo>
                    <a:pt x="5" y="3"/>
                  </a:lnTo>
                  <a:lnTo>
                    <a:pt x="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" name="Google Shape;965;p40"/>
            <p:cNvSpPr/>
            <p:nvPr/>
          </p:nvSpPr>
          <p:spPr>
            <a:xfrm>
              <a:off x="1685957" y="1166420"/>
              <a:ext cx="115" cy="11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" name="Google Shape;966;p40"/>
            <p:cNvSpPr/>
            <p:nvPr/>
          </p:nvSpPr>
          <p:spPr>
            <a:xfrm>
              <a:off x="1675397" y="1161369"/>
              <a:ext cx="574" cy="115"/>
            </a:xfrm>
            <a:custGeom>
              <a:rect b="b" l="l" r="r" t="t"/>
              <a:pathLst>
                <a:path extrusionOk="0" h="1" w="5">
                  <a:moveTo>
                    <a:pt x="0" y="0"/>
                  </a:moveTo>
                  <a:lnTo>
                    <a:pt x="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" name="Google Shape;967;p40"/>
            <p:cNvSpPr/>
            <p:nvPr/>
          </p:nvSpPr>
          <p:spPr>
            <a:xfrm>
              <a:off x="1687449" y="1163091"/>
              <a:ext cx="1837" cy="115"/>
            </a:xfrm>
            <a:custGeom>
              <a:rect b="b" l="l" r="r" t="t"/>
              <a:pathLst>
                <a:path extrusionOk="0" h="1" w="16">
                  <a:moveTo>
                    <a:pt x="16" y="1"/>
                  </a:moveTo>
                  <a:cubicBezTo>
                    <a:pt x="9" y="1"/>
                    <a:pt x="5" y="1"/>
                    <a:pt x="1" y="1"/>
                  </a:cubicBezTo>
                  <a:cubicBezTo>
                    <a:pt x="5" y="1"/>
                    <a:pt x="9" y="1"/>
                    <a:pt x="1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" name="Google Shape;968;p40"/>
            <p:cNvSpPr/>
            <p:nvPr/>
          </p:nvSpPr>
          <p:spPr>
            <a:xfrm>
              <a:off x="1687679" y="1166879"/>
              <a:ext cx="2410" cy="344"/>
            </a:xfrm>
            <a:custGeom>
              <a:rect b="b" l="l" r="r" t="t"/>
              <a:pathLst>
                <a:path extrusionOk="0" h="3" w="21">
                  <a:moveTo>
                    <a:pt x="21" y="1"/>
                  </a:moveTo>
                  <a:cubicBezTo>
                    <a:pt x="16" y="1"/>
                    <a:pt x="12" y="1"/>
                    <a:pt x="1" y="3"/>
                  </a:cubicBezTo>
                  <a:lnTo>
                    <a:pt x="2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" name="Google Shape;969;p40"/>
            <p:cNvSpPr/>
            <p:nvPr/>
          </p:nvSpPr>
          <p:spPr>
            <a:xfrm>
              <a:off x="1691467" y="1167682"/>
              <a:ext cx="918" cy="344"/>
            </a:xfrm>
            <a:custGeom>
              <a:rect b="b" l="l" r="r" t="t"/>
              <a:pathLst>
                <a:path extrusionOk="0" h="3" w="8">
                  <a:moveTo>
                    <a:pt x="5" y="0"/>
                  </a:moveTo>
                  <a:lnTo>
                    <a:pt x="1" y="2"/>
                  </a:lnTo>
                  <a:lnTo>
                    <a:pt x="1" y="2"/>
                  </a:lnTo>
                  <a:lnTo>
                    <a:pt x="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" name="Google Shape;970;p40"/>
            <p:cNvSpPr/>
            <p:nvPr/>
          </p:nvSpPr>
          <p:spPr>
            <a:xfrm>
              <a:off x="1689974" y="1173996"/>
              <a:ext cx="2640" cy="803"/>
            </a:xfrm>
            <a:custGeom>
              <a:rect b="b" l="l" r="r" t="t"/>
              <a:pathLst>
                <a:path extrusionOk="0" h="7" w="23">
                  <a:moveTo>
                    <a:pt x="23" y="0"/>
                  </a:moveTo>
                  <a:lnTo>
                    <a:pt x="21" y="1"/>
                  </a:lnTo>
                  <a:lnTo>
                    <a:pt x="21" y="1"/>
                  </a:lnTo>
                  <a:cubicBezTo>
                    <a:pt x="21" y="0"/>
                    <a:pt x="22" y="0"/>
                    <a:pt x="23" y="0"/>
                  </a:cubicBezTo>
                  <a:close/>
                  <a:moveTo>
                    <a:pt x="21" y="1"/>
                  </a:moveTo>
                  <a:cubicBezTo>
                    <a:pt x="15" y="2"/>
                    <a:pt x="7" y="3"/>
                    <a:pt x="1" y="7"/>
                  </a:cubicBezTo>
                  <a:lnTo>
                    <a:pt x="2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" name="Google Shape;971;p40"/>
            <p:cNvSpPr/>
            <p:nvPr/>
          </p:nvSpPr>
          <p:spPr>
            <a:xfrm>
              <a:off x="1690663" y="1176980"/>
              <a:ext cx="1722" cy="459"/>
            </a:xfrm>
            <a:custGeom>
              <a:rect b="b" l="l" r="r" t="t"/>
              <a:pathLst>
                <a:path extrusionOk="0" h="4" w="15">
                  <a:moveTo>
                    <a:pt x="14" y="0"/>
                  </a:moveTo>
                  <a:lnTo>
                    <a:pt x="14" y="0"/>
                  </a:lnTo>
                  <a:cubicBezTo>
                    <a:pt x="12" y="0"/>
                    <a:pt x="8" y="1"/>
                    <a:pt x="1" y="3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4" y="4"/>
                    <a:pt x="9" y="3"/>
                    <a:pt x="10" y="3"/>
                  </a:cubicBezTo>
                  <a:cubicBezTo>
                    <a:pt x="14" y="1"/>
                    <a:pt x="15" y="0"/>
                    <a:pt x="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" name="Google Shape;972;p40"/>
            <p:cNvSpPr/>
            <p:nvPr/>
          </p:nvSpPr>
          <p:spPr>
            <a:xfrm>
              <a:off x="1697550" y="1183064"/>
              <a:ext cx="918" cy="574"/>
            </a:xfrm>
            <a:custGeom>
              <a:rect b="b" l="l" r="r" t="t"/>
              <a:pathLst>
                <a:path extrusionOk="0" h="5" w="8">
                  <a:moveTo>
                    <a:pt x="7" y="0"/>
                  </a:moveTo>
                  <a:lnTo>
                    <a:pt x="0" y="4"/>
                  </a:lnTo>
                  <a:lnTo>
                    <a:pt x="3" y="4"/>
                  </a:lnTo>
                  <a:lnTo>
                    <a:pt x="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" name="Google Shape;973;p40"/>
            <p:cNvSpPr/>
            <p:nvPr/>
          </p:nvSpPr>
          <p:spPr>
            <a:xfrm>
              <a:off x="1668854" y="1156319"/>
              <a:ext cx="1837" cy="574"/>
            </a:xfrm>
            <a:custGeom>
              <a:rect b="b" l="l" r="r" t="t"/>
              <a:pathLst>
                <a:path extrusionOk="0" h="5" w="16">
                  <a:moveTo>
                    <a:pt x="0" y="0"/>
                  </a:moveTo>
                  <a:lnTo>
                    <a:pt x="15" y="5"/>
                  </a:lnTo>
                  <a:cubicBezTo>
                    <a:pt x="11" y="2"/>
                    <a:pt x="9" y="2"/>
                    <a:pt x="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" name="Google Shape;974;p40"/>
            <p:cNvSpPr/>
            <p:nvPr/>
          </p:nvSpPr>
          <p:spPr>
            <a:xfrm>
              <a:off x="1668280" y="1156778"/>
              <a:ext cx="918" cy="344"/>
            </a:xfrm>
            <a:custGeom>
              <a:rect b="b" l="l" r="r" t="t"/>
              <a:pathLst>
                <a:path extrusionOk="0" h="3" w="8">
                  <a:moveTo>
                    <a:pt x="1" y="1"/>
                  </a:moveTo>
                  <a:lnTo>
                    <a:pt x="2" y="1"/>
                  </a:lnTo>
                  <a:lnTo>
                    <a:pt x="2" y="1"/>
                  </a:lnTo>
                  <a:cubicBezTo>
                    <a:pt x="2" y="1"/>
                    <a:pt x="1" y="1"/>
                    <a:pt x="1" y="1"/>
                  </a:cubicBezTo>
                  <a:close/>
                  <a:moveTo>
                    <a:pt x="2" y="1"/>
                  </a:moveTo>
                  <a:cubicBezTo>
                    <a:pt x="3" y="1"/>
                    <a:pt x="3" y="2"/>
                    <a:pt x="3" y="3"/>
                  </a:cubicBezTo>
                  <a:lnTo>
                    <a:pt x="7" y="3"/>
                  </a:lnTo>
                  <a:lnTo>
                    <a:pt x="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" name="Google Shape;975;p40"/>
            <p:cNvSpPr/>
            <p:nvPr/>
          </p:nvSpPr>
          <p:spPr>
            <a:xfrm>
              <a:off x="1667591" y="1157352"/>
              <a:ext cx="803" cy="115"/>
            </a:xfrm>
            <a:custGeom>
              <a:rect b="b" l="l" r="r" t="t"/>
              <a:pathLst>
                <a:path extrusionOk="0" h="1" w="7">
                  <a:moveTo>
                    <a:pt x="0" y="0"/>
                  </a:moveTo>
                  <a:lnTo>
                    <a:pt x="7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" name="Google Shape;976;p40"/>
            <p:cNvSpPr/>
            <p:nvPr/>
          </p:nvSpPr>
          <p:spPr>
            <a:xfrm>
              <a:off x="1680103" y="1198445"/>
              <a:ext cx="1148" cy="1033"/>
            </a:xfrm>
            <a:custGeom>
              <a:rect b="b" l="l" r="r" t="t"/>
              <a:pathLst>
                <a:path extrusionOk="0" h="9" w="10">
                  <a:moveTo>
                    <a:pt x="1" y="9"/>
                  </a:moveTo>
                  <a:lnTo>
                    <a:pt x="1" y="9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" name="Google Shape;977;p40"/>
            <p:cNvSpPr/>
            <p:nvPr/>
          </p:nvSpPr>
          <p:spPr>
            <a:xfrm>
              <a:off x="1668280" y="1200396"/>
              <a:ext cx="1951" cy="1148"/>
            </a:xfrm>
            <a:custGeom>
              <a:rect b="b" l="l" r="r" t="t"/>
              <a:pathLst>
                <a:path extrusionOk="0" h="10" w="17">
                  <a:moveTo>
                    <a:pt x="16" y="1"/>
                  </a:moveTo>
                  <a:lnTo>
                    <a:pt x="1" y="9"/>
                  </a:lnTo>
                  <a:cubicBezTo>
                    <a:pt x="1" y="10"/>
                    <a:pt x="1" y="10"/>
                    <a:pt x="1" y="10"/>
                  </a:cubicBezTo>
                  <a:cubicBezTo>
                    <a:pt x="2" y="10"/>
                    <a:pt x="7" y="6"/>
                    <a:pt x="1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" name="Google Shape;978;p40"/>
            <p:cNvSpPr/>
            <p:nvPr/>
          </p:nvSpPr>
          <p:spPr>
            <a:xfrm>
              <a:off x="1667821" y="1157352"/>
              <a:ext cx="803" cy="344"/>
            </a:xfrm>
            <a:custGeom>
              <a:rect b="b" l="l" r="r" t="t"/>
              <a:pathLst>
                <a:path extrusionOk="0" h="3" w="7">
                  <a:moveTo>
                    <a:pt x="0" y="0"/>
                  </a:moveTo>
                  <a:lnTo>
                    <a:pt x="0" y="0"/>
                  </a:lnTo>
                  <a:lnTo>
                    <a:pt x="7" y="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" name="Google Shape;979;p40"/>
            <p:cNvSpPr/>
            <p:nvPr/>
          </p:nvSpPr>
          <p:spPr>
            <a:xfrm>
              <a:off x="1660245" y="1174684"/>
              <a:ext cx="1607" cy="344"/>
            </a:xfrm>
            <a:custGeom>
              <a:rect b="b" l="l" r="r" t="t"/>
              <a:pathLst>
                <a:path extrusionOk="0" h="3" w="14">
                  <a:moveTo>
                    <a:pt x="0" y="1"/>
                  </a:moveTo>
                  <a:lnTo>
                    <a:pt x="9" y="3"/>
                  </a:lnTo>
                  <a:lnTo>
                    <a:pt x="14" y="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" name="Google Shape;980;p40"/>
            <p:cNvSpPr/>
            <p:nvPr/>
          </p:nvSpPr>
          <p:spPr>
            <a:xfrm>
              <a:off x="1668854" y="1167682"/>
              <a:ext cx="115" cy="11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" name="Google Shape;981;p40"/>
            <p:cNvSpPr/>
            <p:nvPr/>
          </p:nvSpPr>
          <p:spPr>
            <a:xfrm>
              <a:off x="1675856" y="1165157"/>
              <a:ext cx="574" cy="115"/>
            </a:xfrm>
            <a:custGeom>
              <a:rect b="b" l="l" r="r" t="t"/>
              <a:pathLst>
                <a:path extrusionOk="0" h="1" w="5">
                  <a:moveTo>
                    <a:pt x="5" y="0"/>
                  </a:moveTo>
                  <a:lnTo>
                    <a:pt x="1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" name="Google Shape;982;p40"/>
            <p:cNvSpPr/>
            <p:nvPr/>
          </p:nvSpPr>
          <p:spPr>
            <a:xfrm>
              <a:off x="1663574" y="1191787"/>
              <a:ext cx="574" cy="459"/>
            </a:xfrm>
            <a:custGeom>
              <a:rect b="b" l="l" r="r" t="t"/>
              <a:pathLst>
                <a:path extrusionOk="0" h="4" w="5">
                  <a:moveTo>
                    <a:pt x="0" y="3"/>
                  </a:moveTo>
                  <a:lnTo>
                    <a:pt x="4" y="1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" name="Google Shape;983;p40"/>
            <p:cNvSpPr/>
            <p:nvPr/>
          </p:nvSpPr>
          <p:spPr>
            <a:xfrm>
              <a:off x="1667821" y="1159877"/>
              <a:ext cx="803" cy="344"/>
            </a:xfrm>
            <a:custGeom>
              <a:rect b="b" l="l" r="r" t="t"/>
              <a:pathLst>
                <a:path extrusionOk="0" h="3" w="7">
                  <a:moveTo>
                    <a:pt x="0" y="0"/>
                  </a:moveTo>
                  <a:lnTo>
                    <a:pt x="7" y="2"/>
                  </a:lnTo>
                  <a:lnTo>
                    <a:pt x="7" y="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" name="Google Shape;984;p40"/>
            <p:cNvSpPr/>
            <p:nvPr/>
          </p:nvSpPr>
          <p:spPr>
            <a:xfrm>
              <a:off x="1662541" y="1170208"/>
              <a:ext cx="803" cy="115"/>
            </a:xfrm>
            <a:custGeom>
              <a:rect b="b" l="l" r="r" t="t"/>
              <a:pathLst>
                <a:path extrusionOk="0" h="1" w="7">
                  <a:moveTo>
                    <a:pt x="7" y="0"/>
                  </a:moveTo>
                  <a:lnTo>
                    <a:pt x="7" y="0"/>
                  </a:lnTo>
                  <a:cubicBezTo>
                    <a:pt x="0" y="0"/>
                    <a:pt x="2" y="0"/>
                    <a:pt x="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" name="Google Shape;985;p40"/>
            <p:cNvSpPr/>
            <p:nvPr/>
          </p:nvSpPr>
          <p:spPr>
            <a:xfrm>
              <a:off x="1667591" y="1167453"/>
              <a:ext cx="1377" cy="344"/>
            </a:xfrm>
            <a:custGeom>
              <a:rect b="b" l="l" r="r" t="t"/>
              <a:pathLst>
                <a:path extrusionOk="0" h="3" w="12">
                  <a:moveTo>
                    <a:pt x="2" y="0"/>
                  </a:moveTo>
                  <a:cubicBezTo>
                    <a:pt x="1" y="0"/>
                    <a:pt x="1" y="1"/>
                    <a:pt x="2" y="2"/>
                  </a:cubicBezTo>
                  <a:lnTo>
                    <a:pt x="11" y="2"/>
                  </a:lnTo>
                  <a:cubicBezTo>
                    <a:pt x="6" y="1"/>
                    <a:pt x="3" y="0"/>
                    <a:pt x="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" name="Google Shape;986;p40"/>
            <p:cNvSpPr/>
            <p:nvPr/>
          </p:nvSpPr>
          <p:spPr>
            <a:xfrm>
              <a:off x="1660245" y="1173996"/>
              <a:ext cx="115" cy="11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" name="Google Shape;987;p40"/>
            <p:cNvSpPr/>
            <p:nvPr/>
          </p:nvSpPr>
          <p:spPr>
            <a:xfrm>
              <a:off x="1667247" y="1167682"/>
              <a:ext cx="918" cy="115"/>
            </a:xfrm>
            <a:custGeom>
              <a:rect b="b" l="l" r="r" t="t"/>
              <a:pathLst>
                <a:path extrusionOk="0" h="1" w="8">
                  <a:moveTo>
                    <a:pt x="5" y="0"/>
                  </a:moveTo>
                  <a:cubicBezTo>
                    <a:pt x="1" y="0"/>
                    <a:pt x="3" y="0"/>
                    <a:pt x="5" y="0"/>
                  </a:cubicBezTo>
                  <a:cubicBezTo>
                    <a:pt x="8" y="0"/>
                    <a:pt x="8" y="0"/>
                    <a:pt x="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" name="Google Shape;988;p40"/>
            <p:cNvSpPr/>
            <p:nvPr/>
          </p:nvSpPr>
          <p:spPr>
            <a:xfrm>
              <a:off x="1667591" y="1156548"/>
              <a:ext cx="344" cy="115"/>
            </a:xfrm>
            <a:custGeom>
              <a:rect b="b" l="l" r="r" t="t"/>
              <a:pathLst>
                <a:path extrusionOk="0" h="1" w="3">
                  <a:moveTo>
                    <a:pt x="0" y="0"/>
                  </a:moveTo>
                  <a:lnTo>
                    <a:pt x="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" name="Google Shape;989;p40"/>
            <p:cNvSpPr/>
            <p:nvPr/>
          </p:nvSpPr>
          <p:spPr>
            <a:xfrm>
              <a:off x="1665755" y="1165616"/>
              <a:ext cx="1951" cy="344"/>
            </a:xfrm>
            <a:custGeom>
              <a:rect b="b" l="l" r="r" t="t"/>
              <a:pathLst>
                <a:path extrusionOk="0" h="3" w="17">
                  <a:moveTo>
                    <a:pt x="1" y="1"/>
                  </a:moveTo>
                  <a:lnTo>
                    <a:pt x="12" y="3"/>
                  </a:lnTo>
                  <a:lnTo>
                    <a:pt x="16" y="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" name="Google Shape;990;p40"/>
            <p:cNvSpPr/>
            <p:nvPr/>
          </p:nvSpPr>
          <p:spPr>
            <a:xfrm>
              <a:off x="1386483" y="1480931"/>
              <a:ext cx="491969" cy="92172"/>
            </a:xfrm>
            <a:custGeom>
              <a:rect b="b" l="l" r="r" t="t"/>
              <a:pathLst>
                <a:path extrusionOk="0" h="803" w="4286">
                  <a:moveTo>
                    <a:pt x="187" y="1"/>
                  </a:moveTo>
                  <a:lnTo>
                    <a:pt x="0" y="335"/>
                  </a:lnTo>
                  <a:lnTo>
                    <a:pt x="4138" y="803"/>
                  </a:lnTo>
                  <a:lnTo>
                    <a:pt x="4217" y="357"/>
                  </a:lnTo>
                  <a:lnTo>
                    <a:pt x="4285" y="328"/>
                  </a:lnTo>
                  <a:lnTo>
                    <a:pt x="18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" name="Google Shape;991;p40"/>
            <p:cNvSpPr/>
            <p:nvPr/>
          </p:nvSpPr>
          <p:spPr>
            <a:xfrm>
              <a:off x="1324499" y="2319894"/>
              <a:ext cx="423327" cy="50276"/>
            </a:xfrm>
            <a:custGeom>
              <a:rect b="b" l="l" r="r" t="t"/>
              <a:pathLst>
                <a:path extrusionOk="0" h="438" w="3688">
                  <a:moveTo>
                    <a:pt x="117" y="1"/>
                  </a:moveTo>
                  <a:cubicBezTo>
                    <a:pt x="0" y="1"/>
                    <a:pt x="2" y="183"/>
                    <a:pt x="123" y="190"/>
                  </a:cubicBezTo>
                  <a:lnTo>
                    <a:pt x="2833" y="328"/>
                  </a:lnTo>
                  <a:cubicBezTo>
                    <a:pt x="3064" y="339"/>
                    <a:pt x="3319" y="328"/>
                    <a:pt x="3534" y="425"/>
                  </a:cubicBezTo>
                  <a:cubicBezTo>
                    <a:pt x="3548" y="433"/>
                    <a:pt x="3565" y="438"/>
                    <a:pt x="3581" y="438"/>
                  </a:cubicBezTo>
                  <a:cubicBezTo>
                    <a:pt x="3613" y="438"/>
                    <a:pt x="3644" y="421"/>
                    <a:pt x="3663" y="392"/>
                  </a:cubicBezTo>
                  <a:cubicBezTo>
                    <a:pt x="3688" y="350"/>
                    <a:pt x="3677" y="284"/>
                    <a:pt x="3628" y="262"/>
                  </a:cubicBezTo>
                  <a:cubicBezTo>
                    <a:pt x="3433" y="174"/>
                    <a:pt x="3222" y="157"/>
                    <a:pt x="3011" y="146"/>
                  </a:cubicBezTo>
                  <a:lnTo>
                    <a:pt x="2315" y="111"/>
                  </a:lnTo>
                  <a:lnTo>
                    <a:pt x="912" y="40"/>
                  </a:lnTo>
                  <a:lnTo>
                    <a:pt x="123" y="1"/>
                  </a:lnTo>
                  <a:cubicBezTo>
                    <a:pt x="121" y="1"/>
                    <a:pt x="119" y="1"/>
                    <a:pt x="11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" name="Google Shape;992;p40"/>
            <p:cNvSpPr/>
            <p:nvPr/>
          </p:nvSpPr>
          <p:spPr>
            <a:xfrm>
              <a:off x="1288686" y="1190065"/>
              <a:ext cx="89303" cy="102847"/>
            </a:xfrm>
            <a:custGeom>
              <a:rect b="b" l="l" r="r" t="t"/>
              <a:pathLst>
                <a:path extrusionOk="0" h="896" w="778">
                  <a:moveTo>
                    <a:pt x="754" y="1"/>
                  </a:moveTo>
                  <a:cubicBezTo>
                    <a:pt x="754" y="1"/>
                    <a:pt x="426" y="137"/>
                    <a:pt x="369" y="200"/>
                  </a:cubicBezTo>
                  <a:cubicBezTo>
                    <a:pt x="314" y="264"/>
                    <a:pt x="0" y="820"/>
                    <a:pt x="0" y="820"/>
                  </a:cubicBezTo>
                  <a:cubicBezTo>
                    <a:pt x="0" y="820"/>
                    <a:pt x="214" y="896"/>
                    <a:pt x="391" y="896"/>
                  </a:cubicBezTo>
                  <a:cubicBezTo>
                    <a:pt x="501" y="896"/>
                    <a:pt x="596" y="866"/>
                    <a:pt x="617" y="771"/>
                  </a:cubicBezTo>
                  <a:cubicBezTo>
                    <a:pt x="663" y="573"/>
                    <a:pt x="737" y="553"/>
                    <a:pt x="766" y="553"/>
                  </a:cubicBezTo>
                  <a:cubicBezTo>
                    <a:pt x="773" y="553"/>
                    <a:pt x="778" y="554"/>
                    <a:pt x="778" y="554"/>
                  </a:cubicBezTo>
                  <a:lnTo>
                    <a:pt x="75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" name="Google Shape;993;p40"/>
            <p:cNvSpPr/>
            <p:nvPr/>
          </p:nvSpPr>
          <p:spPr>
            <a:xfrm>
              <a:off x="1346423" y="1177669"/>
              <a:ext cx="100207" cy="76791"/>
            </a:xfrm>
            <a:custGeom>
              <a:rect b="b" l="l" r="r" t="t"/>
              <a:pathLst>
                <a:path extrusionOk="0" h="669" w="873">
                  <a:moveTo>
                    <a:pt x="808" y="1"/>
                  </a:moveTo>
                  <a:cubicBezTo>
                    <a:pt x="791" y="1"/>
                    <a:pt x="774" y="5"/>
                    <a:pt x="758" y="10"/>
                  </a:cubicBezTo>
                  <a:lnTo>
                    <a:pt x="593" y="60"/>
                  </a:lnTo>
                  <a:lnTo>
                    <a:pt x="479" y="10"/>
                  </a:lnTo>
                  <a:lnTo>
                    <a:pt x="123" y="161"/>
                  </a:lnTo>
                  <a:lnTo>
                    <a:pt x="0" y="280"/>
                  </a:lnTo>
                  <a:cubicBezTo>
                    <a:pt x="13" y="394"/>
                    <a:pt x="53" y="506"/>
                    <a:pt x="117" y="603"/>
                  </a:cubicBezTo>
                  <a:cubicBezTo>
                    <a:pt x="123" y="616"/>
                    <a:pt x="134" y="627"/>
                    <a:pt x="145" y="638"/>
                  </a:cubicBezTo>
                  <a:cubicBezTo>
                    <a:pt x="161" y="649"/>
                    <a:pt x="180" y="655"/>
                    <a:pt x="200" y="655"/>
                  </a:cubicBezTo>
                  <a:cubicBezTo>
                    <a:pt x="253" y="664"/>
                    <a:pt x="306" y="669"/>
                    <a:pt x="360" y="669"/>
                  </a:cubicBezTo>
                  <a:cubicBezTo>
                    <a:pt x="467" y="669"/>
                    <a:pt x="574" y="651"/>
                    <a:pt x="677" y="616"/>
                  </a:cubicBezTo>
                  <a:cubicBezTo>
                    <a:pt x="694" y="611"/>
                    <a:pt x="712" y="603"/>
                    <a:pt x="727" y="590"/>
                  </a:cubicBezTo>
                  <a:cubicBezTo>
                    <a:pt x="743" y="574"/>
                    <a:pt x="747" y="552"/>
                    <a:pt x="738" y="535"/>
                  </a:cubicBezTo>
                  <a:cubicBezTo>
                    <a:pt x="730" y="518"/>
                    <a:pt x="712" y="513"/>
                    <a:pt x="692" y="513"/>
                  </a:cubicBezTo>
                  <a:cubicBezTo>
                    <a:pt x="681" y="513"/>
                    <a:pt x="668" y="515"/>
                    <a:pt x="657" y="517"/>
                  </a:cubicBezTo>
                  <a:cubicBezTo>
                    <a:pt x="688" y="493"/>
                    <a:pt x="729" y="486"/>
                    <a:pt x="760" y="467"/>
                  </a:cubicBezTo>
                  <a:cubicBezTo>
                    <a:pt x="793" y="447"/>
                    <a:pt x="815" y="398"/>
                    <a:pt x="791" y="370"/>
                  </a:cubicBezTo>
                  <a:cubicBezTo>
                    <a:pt x="781" y="360"/>
                    <a:pt x="768" y="356"/>
                    <a:pt x="753" y="356"/>
                  </a:cubicBezTo>
                  <a:cubicBezTo>
                    <a:pt x="730" y="356"/>
                    <a:pt x="703" y="365"/>
                    <a:pt x="678" y="365"/>
                  </a:cubicBezTo>
                  <a:cubicBezTo>
                    <a:pt x="669" y="365"/>
                    <a:pt x="661" y="364"/>
                    <a:pt x="652" y="361"/>
                  </a:cubicBezTo>
                  <a:lnTo>
                    <a:pt x="780" y="313"/>
                  </a:lnTo>
                  <a:cubicBezTo>
                    <a:pt x="815" y="297"/>
                    <a:pt x="855" y="280"/>
                    <a:pt x="863" y="243"/>
                  </a:cubicBezTo>
                  <a:cubicBezTo>
                    <a:pt x="872" y="201"/>
                    <a:pt x="828" y="163"/>
                    <a:pt x="786" y="159"/>
                  </a:cubicBezTo>
                  <a:cubicBezTo>
                    <a:pt x="764" y="159"/>
                    <a:pt x="741" y="162"/>
                    <a:pt x="718" y="169"/>
                  </a:cubicBezTo>
                  <a:lnTo>
                    <a:pt x="718" y="169"/>
                  </a:lnTo>
                  <a:lnTo>
                    <a:pt x="778" y="142"/>
                  </a:lnTo>
                  <a:cubicBezTo>
                    <a:pt x="804" y="131"/>
                    <a:pt x="828" y="115"/>
                    <a:pt x="848" y="93"/>
                  </a:cubicBezTo>
                  <a:cubicBezTo>
                    <a:pt x="866" y="71"/>
                    <a:pt x="866" y="38"/>
                    <a:pt x="848" y="16"/>
                  </a:cubicBezTo>
                  <a:cubicBezTo>
                    <a:pt x="837" y="5"/>
                    <a:pt x="823" y="1"/>
                    <a:pt x="80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" name="Google Shape;994;p40"/>
            <p:cNvSpPr/>
            <p:nvPr/>
          </p:nvSpPr>
          <p:spPr>
            <a:xfrm>
              <a:off x="1373856" y="1199707"/>
              <a:ext cx="33173" cy="48669"/>
            </a:xfrm>
            <a:custGeom>
              <a:rect b="b" l="l" r="r" t="t"/>
              <a:pathLst>
                <a:path extrusionOk="0" h="424" w="289">
                  <a:moveTo>
                    <a:pt x="159" y="0"/>
                  </a:moveTo>
                  <a:lnTo>
                    <a:pt x="159" y="0"/>
                  </a:lnTo>
                  <a:cubicBezTo>
                    <a:pt x="137" y="22"/>
                    <a:pt x="115" y="42"/>
                    <a:pt x="91" y="59"/>
                  </a:cubicBezTo>
                  <a:cubicBezTo>
                    <a:pt x="40" y="136"/>
                    <a:pt x="1" y="220"/>
                    <a:pt x="14" y="277"/>
                  </a:cubicBezTo>
                  <a:cubicBezTo>
                    <a:pt x="49" y="413"/>
                    <a:pt x="262" y="424"/>
                    <a:pt x="262" y="424"/>
                  </a:cubicBezTo>
                  <a:cubicBezTo>
                    <a:pt x="262" y="424"/>
                    <a:pt x="187" y="409"/>
                    <a:pt x="189" y="380"/>
                  </a:cubicBezTo>
                  <a:cubicBezTo>
                    <a:pt x="194" y="356"/>
                    <a:pt x="262" y="351"/>
                    <a:pt x="282" y="351"/>
                  </a:cubicBezTo>
                  <a:cubicBezTo>
                    <a:pt x="258" y="351"/>
                    <a:pt x="172" y="347"/>
                    <a:pt x="163" y="305"/>
                  </a:cubicBezTo>
                  <a:cubicBezTo>
                    <a:pt x="152" y="257"/>
                    <a:pt x="279" y="196"/>
                    <a:pt x="280" y="195"/>
                  </a:cubicBezTo>
                  <a:lnTo>
                    <a:pt x="280" y="195"/>
                  </a:lnTo>
                  <a:cubicBezTo>
                    <a:pt x="279" y="196"/>
                    <a:pt x="235" y="206"/>
                    <a:pt x="194" y="206"/>
                  </a:cubicBezTo>
                  <a:cubicBezTo>
                    <a:pt x="162" y="206"/>
                    <a:pt x="132" y="200"/>
                    <a:pt x="126" y="178"/>
                  </a:cubicBezTo>
                  <a:cubicBezTo>
                    <a:pt x="110" y="128"/>
                    <a:pt x="287" y="53"/>
                    <a:pt x="288" y="53"/>
                  </a:cubicBezTo>
                  <a:lnTo>
                    <a:pt x="288" y="53"/>
                  </a:lnTo>
                  <a:cubicBezTo>
                    <a:pt x="288" y="53"/>
                    <a:pt x="253" y="68"/>
                    <a:pt x="218" y="68"/>
                  </a:cubicBezTo>
                  <a:cubicBezTo>
                    <a:pt x="192" y="68"/>
                    <a:pt x="166" y="59"/>
                    <a:pt x="157" y="29"/>
                  </a:cubicBezTo>
                  <a:cubicBezTo>
                    <a:pt x="154" y="20"/>
                    <a:pt x="154" y="9"/>
                    <a:pt x="1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" name="Google Shape;995;p40"/>
            <p:cNvSpPr/>
            <p:nvPr/>
          </p:nvSpPr>
          <p:spPr>
            <a:xfrm>
              <a:off x="1398994" y="1178702"/>
              <a:ext cx="16529" cy="13545"/>
            </a:xfrm>
            <a:custGeom>
              <a:rect b="b" l="l" r="r" t="t"/>
              <a:pathLst>
                <a:path extrusionOk="0" h="118" w="144">
                  <a:moveTo>
                    <a:pt x="50" y="1"/>
                  </a:moveTo>
                  <a:cubicBezTo>
                    <a:pt x="47" y="38"/>
                    <a:pt x="32" y="75"/>
                    <a:pt x="8" y="106"/>
                  </a:cubicBezTo>
                  <a:cubicBezTo>
                    <a:pt x="1" y="114"/>
                    <a:pt x="1" y="117"/>
                    <a:pt x="5" y="117"/>
                  </a:cubicBezTo>
                  <a:cubicBezTo>
                    <a:pt x="25" y="117"/>
                    <a:pt x="144" y="49"/>
                    <a:pt x="144" y="49"/>
                  </a:cubicBezTo>
                  <a:cubicBezTo>
                    <a:pt x="137" y="47"/>
                    <a:pt x="50" y="1"/>
                    <a:pt x="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" name="Google Shape;996;p40"/>
            <p:cNvSpPr/>
            <p:nvPr/>
          </p:nvSpPr>
          <p:spPr>
            <a:xfrm>
              <a:off x="1359394" y="1102829"/>
              <a:ext cx="162650" cy="129592"/>
            </a:xfrm>
            <a:custGeom>
              <a:rect b="b" l="l" r="r" t="t"/>
              <a:pathLst>
                <a:path extrusionOk="0" h="1129" w="1417">
                  <a:moveTo>
                    <a:pt x="1310" y="0"/>
                  </a:moveTo>
                  <a:cubicBezTo>
                    <a:pt x="1297" y="0"/>
                    <a:pt x="1284" y="4"/>
                    <a:pt x="1271" y="14"/>
                  </a:cubicBezTo>
                  <a:cubicBezTo>
                    <a:pt x="851" y="332"/>
                    <a:pt x="368" y="657"/>
                    <a:pt x="23" y="1055"/>
                  </a:cubicBezTo>
                  <a:cubicBezTo>
                    <a:pt x="0" y="1084"/>
                    <a:pt x="21" y="1128"/>
                    <a:pt x="53" y="1128"/>
                  </a:cubicBezTo>
                  <a:cubicBezTo>
                    <a:pt x="60" y="1128"/>
                    <a:pt x="68" y="1126"/>
                    <a:pt x="76" y="1121"/>
                  </a:cubicBezTo>
                  <a:cubicBezTo>
                    <a:pt x="276" y="991"/>
                    <a:pt x="454" y="822"/>
                    <a:pt x="641" y="673"/>
                  </a:cubicBezTo>
                  <a:cubicBezTo>
                    <a:pt x="871" y="490"/>
                    <a:pt x="1108" y="319"/>
                    <a:pt x="1348" y="148"/>
                  </a:cubicBezTo>
                  <a:cubicBezTo>
                    <a:pt x="1417" y="100"/>
                    <a:pt x="1371" y="0"/>
                    <a:pt x="13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" name="Google Shape;997;p40"/>
            <p:cNvSpPr/>
            <p:nvPr/>
          </p:nvSpPr>
          <p:spPr>
            <a:xfrm>
              <a:off x="1369609" y="1161599"/>
              <a:ext cx="67608" cy="31107"/>
            </a:xfrm>
            <a:custGeom>
              <a:rect b="b" l="l" r="r" t="t"/>
              <a:pathLst>
                <a:path extrusionOk="0" h="271" w="589">
                  <a:moveTo>
                    <a:pt x="259" y="0"/>
                  </a:moveTo>
                  <a:cubicBezTo>
                    <a:pt x="189" y="106"/>
                    <a:pt x="117" y="216"/>
                    <a:pt x="0" y="271"/>
                  </a:cubicBezTo>
                  <a:lnTo>
                    <a:pt x="264" y="218"/>
                  </a:lnTo>
                  <a:cubicBezTo>
                    <a:pt x="295" y="236"/>
                    <a:pt x="329" y="245"/>
                    <a:pt x="364" y="245"/>
                  </a:cubicBezTo>
                  <a:cubicBezTo>
                    <a:pt x="404" y="245"/>
                    <a:pt x="444" y="234"/>
                    <a:pt x="479" y="211"/>
                  </a:cubicBezTo>
                  <a:cubicBezTo>
                    <a:pt x="541" y="167"/>
                    <a:pt x="582" y="97"/>
                    <a:pt x="589" y="20"/>
                  </a:cubicBezTo>
                  <a:lnTo>
                    <a:pt x="589" y="20"/>
                  </a:lnTo>
                  <a:cubicBezTo>
                    <a:pt x="542" y="48"/>
                    <a:pt x="490" y="61"/>
                    <a:pt x="438" y="61"/>
                  </a:cubicBezTo>
                  <a:cubicBezTo>
                    <a:pt x="375" y="61"/>
                    <a:pt x="312" y="41"/>
                    <a:pt x="2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" name="Google Shape;998;p40"/>
            <p:cNvSpPr/>
            <p:nvPr/>
          </p:nvSpPr>
          <p:spPr>
            <a:xfrm>
              <a:off x="867884" y="1249639"/>
              <a:ext cx="506087" cy="366853"/>
            </a:xfrm>
            <a:custGeom>
              <a:rect b="b" l="l" r="r" t="t"/>
              <a:pathLst>
                <a:path extrusionOk="0" h="3196" w="4409">
                  <a:moveTo>
                    <a:pt x="3772" y="0"/>
                  </a:moveTo>
                  <a:cubicBezTo>
                    <a:pt x="3737" y="0"/>
                    <a:pt x="3702" y="19"/>
                    <a:pt x="3684" y="53"/>
                  </a:cubicBezTo>
                  <a:lnTo>
                    <a:pt x="2432" y="1559"/>
                  </a:lnTo>
                  <a:cubicBezTo>
                    <a:pt x="1703" y="1052"/>
                    <a:pt x="936" y="604"/>
                    <a:pt x="139" y="217"/>
                  </a:cubicBezTo>
                  <a:lnTo>
                    <a:pt x="1" y="2782"/>
                  </a:lnTo>
                  <a:cubicBezTo>
                    <a:pt x="161" y="3026"/>
                    <a:pt x="453" y="3158"/>
                    <a:pt x="745" y="3186"/>
                  </a:cubicBezTo>
                  <a:cubicBezTo>
                    <a:pt x="803" y="3193"/>
                    <a:pt x="861" y="3195"/>
                    <a:pt x="918" y="3195"/>
                  </a:cubicBezTo>
                  <a:cubicBezTo>
                    <a:pt x="1151" y="3195"/>
                    <a:pt x="1384" y="3151"/>
                    <a:pt x="1613" y="3105"/>
                  </a:cubicBezTo>
                  <a:cubicBezTo>
                    <a:pt x="2004" y="3026"/>
                    <a:pt x="2399" y="2943"/>
                    <a:pt x="2759" y="2767"/>
                  </a:cubicBezTo>
                  <a:cubicBezTo>
                    <a:pt x="3275" y="2517"/>
                    <a:pt x="3690" y="2097"/>
                    <a:pt x="3936" y="1577"/>
                  </a:cubicBezTo>
                  <a:cubicBezTo>
                    <a:pt x="4024" y="1377"/>
                    <a:pt x="4099" y="1170"/>
                    <a:pt x="4160" y="960"/>
                  </a:cubicBezTo>
                  <a:cubicBezTo>
                    <a:pt x="4237" y="720"/>
                    <a:pt x="4314" y="479"/>
                    <a:pt x="4391" y="239"/>
                  </a:cubicBezTo>
                  <a:cubicBezTo>
                    <a:pt x="4409" y="209"/>
                    <a:pt x="4389" y="169"/>
                    <a:pt x="4352" y="169"/>
                  </a:cubicBezTo>
                  <a:lnTo>
                    <a:pt x="3818" y="11"/>
                  </a:lnTo>
                  <a:cubicBezTo>
                    <a:pt x="3803" y="4"/>
                    <a:pt x="3788" y="0"/>
                    <a:pt x="377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" name="Google Shape;999;p40"/>
            <p:cNvSpPr/>
            <p:nvPr/>
          </p:nvSpPr>
          <p:spPr>
            <a:xfrm>
              <a:off x="1494381" y="1071378"/>
              <a:ext cx="52227" cy="51768"/>
            </a:xfrm>
            <a:custGeom>
              <a:rect b="b" l="l" r="r" t="t"/>
              <a:pathLst>
                <a:path extrusionOk="0" h="451" w="455">
                  <a:moveTo>
                    <a:pt x="444" y="0"/>
                  </a:moveTo>
                  <a:lnTo>
                    <a:pt x="444" y="0"/>
                  </a:lnTo>
                  <a:cubicBezTo>
                    <a:pt x="429" y="62"/>
                    <a:pt x="365" y="97"/>
                    <a:pt x="303" y="108"/>
                  </a:cubicBezTo>
                  <a:cubicBezTo>
                    <a:pt x="242" y="119"/>
                    <a:pt x="176" y="114"/>
                    <a:pt x="117" y="132"/>
                  </a:cubicBezTo>
                  <a:cubicBezTo>
                    <a:pt x="57" y="152"/>
                    <a:pt x="0" y="202"/>
                    <a:pt x="5" y="266"/>
                  </a:cubicBezTo>
                  <a:cubicBezTo>
                    <a:pt x="9" y="316"/>
                    <a:pt x="55" y="356"/>
                    <a:pt x="99" y="387"/>
                  </a:cubicBezTo>
                  <a:lnTo>
                    <a:pt x="176" y="446"/>
                  </a:lnTo>
                  <a:lnTo>
                    <a:pt x="191" y="448"/>
                  </a:lnTo>
                  <a:cubicBezTo>
                    <a:pt x="197" y="450"/>
                    <a:pt x="203" y="451"/>
                    <a:pt x="209" y="451"/>
                  </a:cubicBezTo>
                  <a:cubicBezTo>
                    <a:pt x="236" y="451"/>
                    <a:pt x="264" y="431"/>
                    <a:pt x="284" y="413"/>
                  </a:cubicBezTo>
                  <a:cubicBezTo>
                    <a:pt x="396" y="305"/>
                    <a:pt x="455" y="154"/>
                    <a:pt x="4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" name="Google Shape;1000;p40"/>
            <p:cNvSpPr/>
            <p:nvPr/>
          </p:nvSpPr>
          <p:spPr>
            <a:xfrm>
              <a:off x="1509762" y="1071378"/>
              <a:ext cx="36616" cy="40519"/>
            </a:xfrm>
            <a:custGeom>
              <a:rect b="b" l="l" r="r" t="t"/>
              <a:pathLst>
                <a:path extrusionOk="0" h="353" w="319">
                  <a:moveTo>
                    <a:pt x="310" y="0"/>
                  </a:moveTo>
                  <a:lnTo>
                    <a:pt x="310" y="0"/>
                  </a:lnTo>
                  <a:cubicBezTo>
                    <a:pt x="295" y="62"/>
                    <a:pt x="231" y="97"/>
                    <a:pt x="169" y="108"/>
                  </a:cubicBezTo>
                  <a:cubicBezTo>
                    <a:pt x="115" y="119"/>
                    <a:pt x="55" y="117"/>
                    <a:pt x="0" y="130"/>
                  </a:cubicBezTo>
                  <a:cubicBezTo>
                    <a:pt x="20" y="145"/>
                    <a:pt x="38" y="165"/>
                    <a:pt x="49" y="187"/>
                  </a:cubicBezTo>
                  <a:cubicBezTo>
                    <a:pt x="73" y="257"/>
                    <a:pt x="35" y="343"/>
                    <a:pt x="143" y="352"/>
                  </a:cubicBezTo>
                  <a:cubicBezTo>
                    <a:pt x="147" y="352"/>
                    <a:pt x="151" y="352"/>
                    <a:pt x="155" y="352"/>
                  </a:cubicBezTo>
                  <a:cubicBezTo>
                    <a:pt x="174" y="352"/>
                    <a:pt x="193" y="348"/>
                    <a:pt x="211" y="343"/>
                  </a:cubicBezTo>
                  <a:cubicBezTo>
                    <a:pt x="284" y="244"/>
                    <a:pt x="319" y="123"/>
                    <a:pt x="31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" name="Google Shape;1001;p40"/>
            <p:cNvSpPr/>
            <p:nvPr/>
          </p:nvSpPr>
          <p:spPr>
            <a:xfrm>
              <a:off x="437326" y="2594230"/>
              <a:ext cx="165061" cy="150368"/>
            </a:xfrm>
            <a:custGeom>
              <a:rect b="b" l="l" r="r" t="t"/>
              <a:pathLst>
                <a:path extrusionOk="0" h="1310" w="1438">
                  <a:moveTo>
                    <a:pt x="1272" y="0"/>
                  </a:moveTo>
                  <a:lnTo>
                    <a:pt x="130" y="795"/>
                  </a:lnTo>
                  <a:cubicBezTo>
                    <a:pt x="1" y="1030"/>
                    <a:pt x="398" y="1309"/>
                    <a:pt x="398" y="1309"/>
                  </a:cubicBezTo>
                  <a:lnTo>
                    <a:pt x="1437" y="685"/>
                  </a:lnTo>
                  <a:lnTo>
                    <a:pt x="127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" name="Google Shape;1002;p40"/>
            <p:cNvSpPr/>
            <p:nvPr/>
          </p:nvSpPr>
          <p:spPr>
            <a:xfrm>
              <a:off x="815542" y="1111438"/>
              <a:ext cx="96649" cy="187100"/>
            </a:xfrm>
            <a:custGeom>
              <a:rect b="b" l="l" r="r" t="t"/>
              <a:pathLst>
                <a:path extrusionOk="0" h="1630" w="842">
                  <a:moveTo>
                    <a:pt x="226" y="0"/>
                  </a:moveTo>
                  <a:cubicBezTo>
                    <a:pt x="218" y="22"/>
                    <a:pt x="0" y="820"/>
                    <a:pt x="0" y="820"/>
                  </a:cubicBezTo>
                  <a:cubicBezTo>
                    <a:pt x="0" y="820"/>
                    <a:pt x="778" y="1544"/>
                    <a:pt x="841" y="1630"/>
                  </a:cubicBezTo>
                  <a:cubicBezTo>
                    <a:pt x="830" y="1579"/>
                    <a:pt x="817" y="1327"/>
                    <a:pt x="804" y="1050"/>
                  </a:cubicBezTo>
                  <a:lnTo>
                    <a:pt x="797" y="918"/>
                  </a:lnTo>
                  <a:cubicBezTo>
                    <a:pt x="795" y="855"/>
                    <a:pt x="791" y="795"/>
                    <a:pt x="789" y="732"/>
                  </a:cubicBezTo>
                  <a:cubicBezTo>
                    <a:pt x="786" y="666"/>
                    <a:pt x="784" y="604"/>
                    <a:pt x="782" y="549"/>
                  </a:cubicBezTo>
                  <a:cubicBezTo>
                    <a:pt x="778" y="378"/>
                    <a:pt x="771" y="257"/>
                    <a:pt x="771" y="257"/>
                  </a:cubicBezTo>
                  <a:lnTo>
                    <a:pt x="22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" name="Google Shape;1003;p40"/>
            <p:cNvSpPr/>
            <p:nvPr/>
          </p:nvSpPr>
          <p:spPr>
            <a:xfrm>
              <a:off x="856291" y="2668037"/>
              <a:ext cx="73003" cy="133036"/>
            </a:xfrm>
            <a:custGeom>
              <a:rect b="b" l="l" r="r" t="t"/>
              <a:pathLst>
                <a:path extrusionOk="0" h="1159" w="636">
                  <a:moveTo>
                    <a:pt x="636" y="1"/>
                  </a:moveTo>
                  <a:lnTo>
                    <a:pt x="152" y="40"/>
                  </a:lnTo>
                  <a:cubicBezTo>
                    <a:pt x="152" y="409"/>
                    <a:pt x="104" y="776"/>
                    <a:pt x="1" y="1129"/>
                  </a:cubicBezTo>
                  <a:cubicBezTo>
                    <a:pt x="18" y="1129"/>
                    <a:pt x="35" y="1129"/>
                    <a:pt x="52" y="1129"/>
                  </a:cubicBezTo>
                  <a:cubicBezTo>
                    <a:pt x="237" y="1129"/>
                    <a:pt x="422" y="1140"/>
                    <a:pt x="605" y="1158"/>
                  </a:cubicBezTo>
                  <a:lnTo>
                    <a:pt x="63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" name="Google Shape;1004;p40"/>
            <p:cNvSpPr/>
            <p:nvPr/>
          </p:nvSpPr>
          <p:spPr>
            <a:xfrm>
              <a:off x="842746" y="2787069"/>
              <a:ext cx="214074" cy="86548"/>
            </a:xfrm>
            <a:custGeom>
              <a:rect b="b" l="l" r="r" t="t"/>
              <a:pathLst>
                <a:path extrusionOk="0" h="754" w="1865">
                  <a:moveTo>
                    <a:pt x="134" y="0"/>
                  </a:moveTo>
                  <a:cubicBezTo>
                    <a:pt x="108" y="169"/>
                    <a:pt x="18" y="323"/>
                    <a:pt x="7" y="499"/>
                  </a:cubicBezTo>
                  <a:cubicBezTo>
                    <a:pt x="0" y="582"/>
                    <a:pt x="5" y="668"/>
                    <a:pt x="20" y="754"/>
                  </a:cubicBezTo>
                  <a:lnTo>
                    <a:pt x="1865" y="743"/>
                  </a:lnTo>
                  <a:cubicBezTo>
                    <a:pt x="1852" y="681"/>
                    <a:pt x="1821" y="626"/>
                    <a:pt x="1775" y="584"/>
                  </a:cubicBezTo>
                  <a:cubicBezTo>
                    <a:pt x="1643" y="464"/>
                    <a:pt x="1423" y="468"/>
                    <a:pt x="1256" y="439"/>
                  </a:cubicBezTo>
                  <a:cubicBezTo>
                    <a:pt x="1006" y="398"/>
                    <a:pt x="756" y="303"/>
                    <a:pt x="721" y="35"/>
                  </a:cubicBezTo>
                  <a:lnTo>
                    <a:pt x="718" y="35"/>
                  </a:lnTo>
                  <a:cubicBezTo>
                    <a:pt x="642" y="46"/>
                    <a:pt x="563" y="52"/>
                    <a:pt x="485" y="52"/>
                  </a:cubicBezTo>
                  <a:cubicBezTo>
                    <a:pt x="365" y="52"/>
                    <a:pt x="246" y="37"/>
                    <a:pt x="1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" name="Google Shape;1005;p40"/>
            <p:cNvSpPr/>
            <p:nvPr/>
          </p:nvSpPr>
          <p:spPr>
            <a:xfrm>
              <a:off x="373850" y="2685484"/>
              <a:ext cx="130740" cy="200529"/>
            </a:xfrm>
            <a:custGeom>
              <a:rect b="b" l="l" r="r" t="t"/>
              <a:pathLst>
                <a:path extrusionOk="0" h="1747" w="1139">
                  <a:moveTo>
                    <a:pt x="690" y="0"/>
                  </a:moveTo>
                  <a:cubicBezTo>
                    <a:pt x="602" y="81"/>
                    <a:pt x="468" y="99"/>
                    <a:pt x="354" y="145"/>
                  </a:cubicBezTo>
                  <a:cubicBezTo>
                    <a:pt x="189" y="211"/>
                    <a:pt x="90" y="319"/>
                    <a:pt x="0" y="439"/>
                  </a:cubicBezTo>
                  <a:cubicBezTo>
                    <a:pt x="27" y="492"/>
                    <a:pt x="55" y="543"/>
                    <a:pt x="88" y="593"/>
                  </a:cubicBezTo>
                  <a:cubicBezTo>
                    <a:pt x="356" y="988"/>
                    <a:pt x="648" y="1368"/>
                    <a:pt x="960" y="1731"/>
                  </a:cubicBezTo>
                  <a:lnTo>
                    <a:pt x="973" y="1746"/>
                  </a:lnTo>
                  <a:cubicBezTo>
                    <a:pt x="1000" y="1711"/>
                    <a:pt x="1024" y="1674"/>
                    <a:pt x="1044" y="1636"/>
                  </a:cubicBezTo>
                  <a:cubicBezTo>
                    <a:pt x="1138" y="1436"/>
                    <a:pt x="989" y="1219"/>
                    <a:pt x="921" y="1032"/>
                  </a:cubicBezTo>
                  <a:cubicBezTo>
                    <a:pt x="848" y="837"/>
                    <a:pt x="817" y="646"/>
                    <a:pt x="967" y="505"/>
                  </a:cubicBezTo>
                  <a:lnTo>
                    <a:pt x="945" y="479"/>
                  </a:lnTo>
                  <a:cubicBezTo>
                    <a:pt x="833" y="334"/>
                    <a:pt x="747" y="174"/>
                    <a:pt x="6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" name="Google Shape;1006;p40"/>
            <p:cNvSpPr/>
            <p:nvPr/>
          </p:nvSpPr>
          <p:spPr>
            <a:xfrm>
              <a:off x="821281" y="1814037"/>
              <a:ext cx="210401" cy="894175"/>
            </a:xfrm>
            <a:custGeom>
              <a:rect b="b" l="l" r="r" t="t"/>
              <a:pathLst>
                <a:path extrusionOk="0" h="7790" w="1833">
                  <a:moveTo>
                    <a:pt x="1" y="0"/>
                  </a:moveTo>
                  <a:lnTo>
                    <a:pt x="148" y="6110"/>
                  </a:lnTo>
                  <a:cubicBezTo>
                    <a:pt x="148" y="6110"/>
                    <a:pt x="269" y="7362"/>
                    <a:pt x="216" y="7649"/>
                  </a:cubicBezTo>
                  <a:lnTo>
                    <a:pt x="1305" y="7790"/>
                  </a:lnTo>
                  <a:cubicBezTo>
                    <a:pt x="1459" y="6802"/>
                    <a:pt x="1439" y="5794"/>
                    <a:pt x="1678" y="4825"/>
                  </a:cubicBezTo>
                  <a:cubicBezTo>
                    <a:pt x="1832" y="4193"/>
                    <a:pt x="1545" y="0"/>
                    <a:pt x="15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" name="Google Shape;1007;p40"/>
            <p:cNvSpPr/>
            <p:nvPr/>
          </p:nvSpPr>
          <p:spPr>
            <a:xfrm>
              <a:off x="491275" y="1800377"/>
              <a:ext cx="528470" cy="914377"/>
            </a:xfrm>
            <a:custGeom>
              <a:rect b="b" l="l" r="r" t="t"/>
              <a:pathLst>
                <a:path extrusionOk="0" h="7966" w="4604">
                  <a:moveTo>
                    <a:pt x="1898" y="0"/>
                  </a:moveTo>
                  <a:cubicBezTo>
                    <a:pt x="1922" y="1358"/>
                    <a:pt x="2153" y="2702"/>
                    <a:pt x="2581" y="3991"/>
                  </a:cubicBezTo>
                  <a:cubicBezTo>
                    <a:pt x="2601" y="4050"/>
                    <a:pt x="2621" y="4116"/>
                    <a:pt x="2599" y="4178"/>
                  </a:cubicBezTo>
                  <a:cubicBezTo>
                    <a:pt x="2577" y="4237"/>
                    <a:pt x="1" y="6969"/>
                    <a:pt x="1" y="6969"/>
                  </a:cubicBezTo>
                  <a:cubicBezTo>
                    <a:pt x="1" y="6969"/>
                    <a:pt x="392" y="7472"/>
                    <a:pt x="780" y="7966"/>
                  </a:cubicBezTo>
                  <a:cubicBezTo>
                    <a:pt x="2136" y="7081"/>
                    <a:pt x="3383" y="6040"/>
                    <a:pt x="4499" y="4867"/>
                  </a:cubicBezTo>
                  <a:cubicBezTo>
                    <a:pt x="4534" y="4834"/>
                    <a:pt x="4562" y="4795"/>
                    <a:pt x="4582" y="4751"/>
                  </a:cubicBezTo>
                  <a:cubicBezTo>
                    <a:pt x="4604" y="4691"/>
                    <a:pt x="4593" y="4626"/>
                    <a:pt x="4580" y="4562"/>
                  </a:cubicBezTo>
                  <a:lnTo>
                    <a:pt x="3796" y="365"/>
                  </a:lnTo>
                  <a:lnTo>
                    <a:pt x="18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" name="Google Shape;1008;p40"/>
            <p:cNvSpPr/>
            <p:nvPr/>
          </p:nvSpPr>
          <p:spPr>
            <a:xfrm>
              <a:off x="655532" y="1205332"/>
              <a:ext cx="379594" cy="671263"/>
            </a:xfrm>
            <a:custGeom>
              <a:rect b="b" l="l" r="r" t="t"/>
              <a:pathLst>
                <a:path extrusionOk="0" h="5848" w="3307">
                  <a:moveTo>
                    <a:pt x="1376" y="0"/>
                  </a:moveTo>
                  <a:cubicBezTo>
                    <a:pt x="1020" y="0"/>
                    <a:pt x="0" y="1480"/>
                    <a:pt x="46" y="1897"/>
                  </a:cubicBezTo>
                  <a:lnTo>
                    <a:pt x="351" y="5815"/>
                  </a:lnTo>
                  <a:lnTo>
                    <a:pt x="3307" y="5848"/>
                  </a:lnTo>
                  <a:cubicBezTo>
                    <a:pt x="3307" y="5848"/>
                    <a:pt x="2890" y="2683"/>
                    <a:pt x="2745" y="2024"/>
                  </a:cubicBezTo>
                  <a:cubicBezTo>
                    <a:pt x="2600" y="1365"/>
                    <a:pt x="2310" y="739"/>
                    <a:pt x="2310" y="739"/>
                  </a:cubicBezTo>
                  <a:cubicBezTo>
                    <a:pt x="2310" y="739"/>
                    <a:pt x="1735" y="54"/>
                    <a:pt x="1394" y="2"/>
                  </a:cubicBezTo>
                  <a:cubicBezTo>
                    <a:pt x="1388" y="1"/>
                    <a:pt x="1382" y="0"/>
                    <a:pt x="13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" name="Google Shape;1009;p40"/>
            <p:cNvSpPr/>
            <p:nvPr/>
          </p:nvSpPr>
          <p:spPr>
            <a:xfrm>
              <a:off x="853536" y="1138183"/>
              <a:ext cx="53605" cy="78743"/>
            </a:xfrm>
            <a:custGeom>
              <a:rect b="b" l="l" r="r" t="t"/>
              <a:pathLst>
                <a:path extrusionOk="0" h="686" w="467">
                  <a:moveTo>
                    <a:pt x="1" y="0"/>
                  </a:moveTo>
                  <a:lnTo>
                    <a:pt x="1" y="0"/>
                  </a:lnTo>
                  <a:cubicBezTo>
                    <a:pt x="78" y="272"/>
                    <a:pt x="240" y="512"/>
                    <a:pt x="466" y="685"/>
                  </a:cubicBezTo>
                  <a:cubicBezTo>
                    <a:pt x="464" y="622"/>
                    <a:pt x="460" y="562"/>
                    <a:pt x="458" y="497"/>
                  </a:cubicBezTo>
                  <a:cubicBezTo>
                    <a:pt x="458" y="433"/>
                    <a:pt x="453" y="371"/>
                    <a:pt x="451" y="316"/>
                  </a:cubicBezTo>
                  <a:cubicBezTo>
                    <a:pt x="159" y="229"/>
                    <a:pt x="7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" name="Google Shape;1010;p40"/>
            <p:cNvSpPr/>
            <p:nvPr/>
          </p:nvSpPr>
          <p:spPr>
            <a:xfrm>
              <a:off x="688131" y="907465"/>
              <a:ext cx="368689" cy="266990"/>
            </a:xfrm>
            <a:custGeom>
              <a:rect b="b" l="l" r="r" t="t"/>
              <a:pathLst>
                <a:path extrusionOk="0" h="2326" w="3212">
                  <a:moveTo>
                    <a:pt x="1451" y="0"/>
                  </a:moveTo>
                  <a:cubicBezTo>
                    <a:pt x="776" y="0"/>
                    <a:pt x="0" y="635"/>
                    <a:pt x="368" y="1389"/>
                  </a:cubicBezTo>
                  <a:cubicBezTo>
                    <a:pt x="390" y="1444"/>
                    <a:pt x="414" y="1498"/>
                    <a:pt x="442" y="1551"/>
                  </a:cubicBezTo>
                  <a:cubicBezTo>
                    <a:pt x="653" y="1920"/>
                    <a:pt x="1040" y="2166"/>
                    <a:pt x="1446" y="2287"/>
                  </a:cubicBezTo>
                  <a:cubicBezTo>
                    <a:pt x="1594" y="2312"/>
                    <a:pt x="1724" y="2326"/>
                    <a:pt x="1843" y="2326"/>
                  </a:cubicBezTo>
                  <a:cubicBezTo>
                    <a:pt x="2112" y="2326"/>
                    <a:pt x="2325" y="2254"/>
                    <a:pt x="2553" y="2076"/>
                  </a:cubicBezTo>
                  <a:cubicBezTo>
                    <a:pt x="3212" y="1446"/>
                    <a:pt x="2513" y="765"/>
                    <a:pt x="2103" y="295"/>
                  </a:cubicBezTo>
                  <a:cubicBezTo>
                    <a:pt x="1943" y="90"/>
                    <a:pt x="1705" y="0"/>
                    <a:pt x="145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" name="Google Shape;1011;p40"/>
            <p:cNvSpPr/>
            <p:nvPr/>
          </p:nvSpPr>
          <p:spPr>
            <a:xfrm>
              <a:off x="913109" y="1000211"/>
              <a:ext cx="58311" cy="75069"/>
            </a:xfrm>
            <a:custGeom>
              <a:rect b="b" l="l" r="r" t="t"/>
              <a:pathLst>
                <a:path extrusionOk="0" h="654" w="508">
                  <a:moveTo>
                    <a:pt x="30" y="1"/>
                  </a:moveTo>
                  <a:cubicBezTo>
                    <a:pt x="14" y="1"/>
                    <a:pt x="1" y="14"/>
                    <a:pt x="4" y="32"/>
                  </a:cubicBezTo>
                  <a:lnTo>
                    <a:pt x="7" y="32"/>
                  </a:lnTo>
                  <a:cubicBezTo>
                    <a:pt x="18" y="78"/>
                    <a:pt x="62" y="117"/>
                    <a:pt x="94" y="148"/>
                  </a:cubicBezTo>
                  <a:cubicBezTo>
                    <a:pt x="130" y="183"/>
                    <a:pt x="167" y="216"/>
                    <a:pt x="206" y="247"/>
                  </a:cubicBezTo>
                  <a:cubicBezTo>
                    <a:pt x="268" y="294"/>
                    <a:pt x="331" y="342"/>
                    <a:pt x="406" y="361"/>
                  </a:cubicBezTo>
                  <a:lnTo>
                    <a:pt x="406" y="361"/>
                  </a:lnTo>
                  <a:cubicBezTo>
                    <a:pt x="391" y="394"/>
                    <a:pt x="374" y="427"/>
                    <a:pt x="354" y="458"/>
                  </a:cubicBezTo>
                  <a:cubicBezTo>
                    <a:pt x="327" y="502"/>
                    <a:pt x="294" y="541"/>
                    <a:pt x="268" y="585"/>
                  </a:cubicBezTo>
                  <a:cubicBezTo>
                    <a:pt x="247" y="618"/>
                    <a:pt x="277" y="653"/>
                    <a:pt x="308" y="653"/>
                  </a:cubicBezTo>
                  <a:cubicBezTo>
                    <a:pt x="319" y="653"/>
                    <a:pt x="329" y="649"/>
                    <a:pt x="338" y="640"/>
                  </a:cubicBezTo>
                  <a:cubicBezTo>
                    <a:pt x="413" y="557"/>
                    <a:pt x="461" y="444"/>
                    <a:pt x="501" y="341"/>
                  </a:cubicBezTo>
                  <a:cubicBezTo>
                    <a:pt x="507" y="315"/>
                    <a:pt x="488" y="291"/>
                    <a:pt x="463" y="291"/>
                  </a:cubicBezTo>
                  <a:cubicBezTo>
                    <a:pt x="378" y="291"/>
                    <a:pt x="301" y="231"/>
                    <a:pt x="237" y="181"/>
                  </a:cubicBezTo>
                  <a:cubicBezTo>
                    <a:pt x="202" y="152"/>
                    <a:pt x="167" y="124"/>
                    <a:pt x="134" y="93"/>
                  </a:cubicBezTo>
                  <a:cubicBezTo>
                    <a:pt x="105" y="62"/>
                    <a:pt x="77" y="23"/>
                    <a:pt x="42" y="3"/>
                  </a:cubicBezTo>
                  <a:cubicBezTo>
                    <a:pt x="38" y="1"/>
                    <a:pt x="34" y="1"/>
                    <a:pt x="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" name="Google Shape;1012;p40"/>
            <p:cNvSpPr/>
            <p:nvPr/>
          </p:nvSpPr>
          <p:spPr>
            <a:xfrm>
              <a:off x="888086" y="1043829"/>
              <a:ext cx="16529" cy="16414"/>
            </a:xfrm>
            <a:custGeom>
              <a:rect b="b" l="l" r="r" t="t"/>
              <a:pathLst>
                <a:path extrusionOk="0" h="143" w="144">
                  <a:moveTo>
                    <a:pt x="73" y="1"/>
                  </a:moveTo>
                  <a:cubicBezTo>
                    <a:pt x="62" y="1"/>
                    <a:pt x="53" y="3"/>
                    <a:pt x="45" y="7"/>
                  </a:cubicBezTo>
                  <a:cubicBezTo>
                    <a:pt x="27" y="14"/>
                    <a:pt x="14" y="27"/>
                    <a:pt x="7" y="45"/>
                  </a:cubicBezTo>
                  <a:cubicBezTo>
                    <a:pt x="3" y="54"/>
                    <a:pt x="1" y="62"/>
                    <a:pt x="1" y="71"/>
                  </a:cubicBezTo>
                  <a:lnTo>
                    <a:pt x="3" y="91"/>
                  </a:lnTo>
                  <a:cubicBezTo>
                    <a:pt x="7" y="102"/>
                    <a:pt x="14" y="113"/>
                    <a:pt x="23" y="122"/>
                  </a:cubicBezTo>
                  <a:lnTo>
                    <a:pt x="36" y="133"/>
                  </a:lnTo>
                  <a:cubicBezTo>
                    <a:pt x="47" y="139"/>
                    <a:pt x="60" y="141"/>
                    <a:pt x="71" y="141"/>
                  </a:cubicBezTo>
                  <a:cubicBezTo>
                    <a:pt x="74" y="142"/>
                    <a:pt x="77" y="142"/>
                    <a:pt x="79" y="142"/>
                  </a:cubicBezTo>
                  <a:cubicBezTo>
                    <a:pt x="87" y="142"/>
                    <a:pt x="93" y="140"/>
                    <a:pt x="99" y="137"/>
                  </a:cubicBezTo>
                  <a:cubicBezTo>
                    <a:pt x="108" y="133"/>
                    <a:pt x="115" y="128"/>
                    <a:pt x="121" y="122"/>
                  </a:cubicBezTo>
                  <a:cubicBezTo>
                    <a:pt x="128" y="115"/>
                    <a:pt x="132" y="108"/>
                    <a:pt x="137" y="100"/>
                  </a:cubicBezTo>
                  <a:cubicBezTo>
                    <a:pt x="141" y="91"/>
                    <a:pt x="143" y="80"/>
                    <a:pt x="143" y="71"/>
                  </a:cubicBezTo>
                  <a:lnTo>
                    <a:pt x="139" y="54"/>
                  </a:lnTo>
                  <a:cubicBezTo>
                    <a:pt x="137" y="40"/>
                    <a:pt x="130" y="29"/>
                    <a:pt x="121" y="23"/>
                  </a:cubicBezTo>
                  <a:lnTo>
                    <a:pt x="108" y="12"/>
                  </a:lnTo>
                  <a:cubicBezTo>
                    <a:pt x="97" y="5"/>
                    <a:pt x="84" y="1"/>
                    <a:pt x="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" name="Google Shape;1013;p40"/>
            <p:cNvSpPr/>
            <p:nvPr/>
          </p:nvSpPr>
          <p:spPr>
            <a:xfrm>
              <a:off x="944561" y="991717"/>
              <a:ext cx="22268" cy="17218"/>
            </a:xfrm>
            <a:custGeom>
              <a:rect b="b" l="l" r="r" t="t"/>
              <a:pathLst>
                <a:path extrusionOk="0" h="150" w="194">
                  <a:moveTo>
                    <a:pt x="97" y="0"/>
                  </a:moveTo>
                  <a:cubicBezTo>
                    <a:pt x="1" y="0"/>
                    <a:pt x="1" y="150"/>
                    <a:pt x="97" y="150"/>
                  </a:cubicBezTo>
                  <a:cubicBezTo>
                    <a:pt x="194" y="150"/>
                    <a:pt x="194" y="0"/>
                    <a:pt x="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" name="Google Shape;1014;p40"/>
            <p:cNvSpPr/>
            <p:nvPr/>
          </p:nvSpPr>
          <p:spPr>
            <a:xfrm>
              <a:off x="690427" y="843529"/>
              <a:ext cx="238868" cy="325071"/>
            </a:xfrm>
            <a:custGeom>
              <a:rect b="b" l="l" r="r" t="t"/>
              <a:pathLst>
                <a:path extrusionOk="0" h="2832" w="2081">
                  <a:moveTo>
                    <a:pt x="1527" y="1"/>
                  </a:moveTo>
                  <a:cubicBezTo>
                    <a:pt x="1505" y="1"/>
                    <a:pt x="1484" y="7"/>
                    <a:pt x="1466" y="17"/>
                  </a:cubicBezTo>
                  <a:cubicBezTo>
                    <a:pt x="1422" y="42"/>
                    <a:pt x="1393" y="83"/>
                    <a:pt x="1360" y="123"/>
                  </a:cubicBezTo>
                  <a:cubicBezTo>
                    <a:pt x="1152" y="371"/>
                    <a:pt x="800" y="446"/>
                    <a:pt x="541" y="641"/>
                  </a:cubicBezTo>
                  <a:cubicBezTo>
                    <a:pt x="398" y="749"/>
                    <a:pt x="284" y="892"/>
                    <a:pt x="174" y="1034"/>
                  </a:cubicBezTo>
                  <a:cubicBezTo>
                    <a:pt x="111" y="1116"/>
                    <a:pt x="45" y="1199"/>
                    <a:pt x="21" y="1298"/>
                  </a:cubicBezTo>
                  <a:cubicBezTo>
                    <a:pt x="1" y="1383"/>
                    <a:pt x="1" y="1473"/>
                    <a:pt x="21" y="1559"/>
                  </a:cubicBezTo>
                  <a:cubicBezTo>
                    <a:pt x="82" y="1954"/>
                    <a:pt x="284" y="2345"/>
                    <a:pt x="622" y="2563"/>
                  </a:cubicBezTo>
                  <a:cubicBezTo>
                    <a:pt x="723" y="2624"/>
                    <a:pt x="829" y="2677"/>
                    <a:pt x="936" y="2721"/>
                  </a:cubicBezTo>
                  <a:lnTo>
                    <a:pt x="1152" y="2815"/>
                  </a:lnTo>
                  <a:cubicBezTo>
                    <a:pt x="1169" y="2825"/>
                    <a:pt x="1189" y="2831"/>
                    <a:pt x="1209" y="2831"/>
                  </a:cubicBezTo>
                  <a:cubicBezTo>
                    <a:pt x="1212" y="2831"/>
                    <a:pt x="1215" y="2831"/>
                    <a:pt x="1217" y="2831"/>
                  </a:cubicBezTo>
                  <a:cubicBezTo>
                    <a:pt x="1246" y="2822"/>
                    <a:pt x="1270" y="2802"/>
                    <a:pt x="1286" y="2776"/>
                  </a:cubicBezTo>
                  <a:lnTo>
                    <a:pt x="1457" y="2532"/>
                  </a:lnTo>
                  <a:lnTo>
                    <a:pt x="1334" y="2488"/>
                  </a:lnTo>
                  <a:cubicBezTo>
                    <a:pt x="1334" y="2488"/>
                    <a:pt x="1251" y="2562"/>
                    <a:pt x="1135" y="2562"/>
                  </a:cubicBezTo>
                  <a:cubicBezTo>
                    <a:pt x="1061" y="2562"/>
                    <a:pt x="974" y="2532"/>
                    <a:pt x="886" y="2431"/>
                  </a:cubicBezTo>
                  <a:cubicBezTo>
                    <a:pt x="724" y="2247"/>
                    <a:pt x="882" y="2142"/>
                    <a:pt x="1042" y="2142"/>
                  </a:cubicBezTo>
                  <a:cubicBezTo>
                    <a:pt x="1106" y="2142"/>
                    <a:pt x="1169" y="2159"/>
                    <a:pt x="1213" y="2194"/>
                  </a:cubicBezTo>
                  <a:cubicBezTo>
                    <a:pt x="1240" y="2216"/>
                    <a:pt x="1281" y="2235"/>
                    <a:pt x="1311" y="2235"/>
                  </a:cubicBezTo>
                  <a:cubicBezTo>
                    <a:pt x="1332" y="2235"/>
                    <a:pt x="1348" y="2226"/>
                    <a:pt x="1351" y="2203"/>
                  </a:cubicBezTo>
                  <a:cubicBezTo>
                    <a:pt x="1351" y="2192"/>
                    <a:pt x="1351" y="2181"/>
                    <a:pt x="1347" y="2172"/>
                  </a:cubicBezTo>
                  <a:cubicBezTo>
                    <a:pt x="1308" y="2042"/>
                    <a:pt x="1198" y="1952"/>
                    <a:pt x="1123" y="1838"/>
                  </a:cubicBezTo>
                  <a:cubicBezTo>
                    <a:pt x="1048" y="1724"/>
                    <a:pt x="1026" y="1550"/>
                    <a:pt x="1138" y="1476"/>
                  </a:cubicBezTo>
                  <a:cubicBezTo>
                    <a:pt x="1156" y="1465"/>
                    <a:pt x="1180" y="1454"/>
                    <a:pt x="1187" y="1434"/>
                  </a:cubicBezTo>
                  <a:cubicBezTo>
                    <a:pt x="1211" y="1379"/>
                    <a:pt x="1116" y="1353"/>
                    <a:pt x="1081" y="1304"/>
                  </a:cubicBezTo>
                  <a:cubicBezTo>
                    <a:pt x="1048" y="1260"/>
                    <a:pt x="1070" y="1195"/>
                    <a:pt x="1112" y="1159"/>
                  </a:cubicBezTo>
                  <a:cubicBezTo>
                    <a:pt x="1154" y="1124"/>
                    <a:pt x="1209" y="1111"/>
                    <a:pt x="1261" y="1094"/>
                  </a:cubicBezTo>
                  <a:cubicBezTo>
                    <a:pt x="1553" y="997"/>
                    <a:pt x="1777" y="760"/>
                    <a:pt x="1953" y="507"/>
                  </a:cubicBezTo>
                  <a:cubicBezTo>
                    <a:pt x="2019" y="413"/>
                    <a:pt x="2081" y="292"/>
                    <a:pt x="2026" y="191"/>
                  </a:cubicBezTo>
                  <a:lnTo>
                    <a:pt x="2026" y="191"/>
                  </a:lnTo>
                  <a:cubicBezTo>
                    <a:pt x="1971" y="248"/>
                    <a:pt x="1905" y="292"/>
                    <a:pt x="1832" y="321"/>
                  </a:cubicBezTo>
                  <a:cubicBezTo>
                    <a:pt x="1876" y="263"/>
                    <a:pt x="1898" y="193"/>
                    <a:pt x="1898" y="123"/>
                  </a:cubicBezTo>
                  <a:cubicBezTo>
                    <a:pt x="1900" y="107"/>
                    <a:pt x="1896" y="92"/>
                    <a:pt x="1887" y="81"/>
                  </a:cubicBezTo>
                  <a:cubicBezTo>
                    <a:pt x="1881" y="74"/>
                    <a:pt x="1872" y="71"/>
                    <a:pt x="1863" y="71"/>
                  </a:cubicBezTo>
                  <a:cubicBezTo>
                    <a:pt x="1844" y="71"/>
                    <a:pt x="1822" y="83"/>
                    <a:pt x="1806" y="96"/>
                  </a:cubicBezTo>
                  <a:lnTo>
                    <a:pt x="1593" y="261"/>
                  </a:lnTo>
                  <a:cubicBezTo>
                    <a:pt x="1564" y="191"/>
                    <a:pt x="1641" y="103"/>
                    <a:pt x="1602" y="37"/>
                  </a:cubicBezTo>
                  <a:cubicBezTo>
                    <a:pt x="1586" y="13"/>
                    <a:pt x="1557" y="1"/>
                    <a:pt x="15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" name="Google Shape;1015;p40"/>
            <p:cNvSpPr/>
            <p:nvPr/>
          </p:nvSpPr>
          <p:spPr>
            <a:xfrm>
              <a:off x="845731" y="992061"/>
              <a:ext cx="50046" cy="48439"/>
            </a:xfrm>
            <a:custGeom>
              <a:rect b="b" l="l" r="r" t="t"/>
              <a:pathLst>
                <a:path extrusionOk="0" h="422" w="436">
                  <a:moveTo>
                    <a:pt x="330" y="1"/>
                  </a:moveTo>
                  <a:cubicBezTo>
                    <a:pt x="322" y="1"/>
                    <a:pt x="314" y="2"/>
                    <a:pt x="306" y="4"/>
                  </a:cubicBezTo>
                  <a:cubicBezTo>
                    <a:pt x="264" y="17"/>
                    <a:pt x="225" y="54"/>
                    <a:pt x="194" y="85"/>
                  </a:cubicBezTo>
                  <a:cubicBezTo>
                    <a:pt x="170" y="107"/>
                    <a:pt x="150" y="129"/>
                    <a:pt x="128" y="153"/>
                  </a:cubicBezTo>
                  <a:cubicBezTo>
                    <a:pt x="102" y="179"/>
                    <a:pt x="78" y="208"/>
                    <a:pt x="53" y="239"/>
                  </a:cubicBezTo>
                  <a:cubicBezTo>
                    <a:pt x="29" y="272"/>
                    <a:pt x="1" y="307"/>
                    <a:pt x="1" y="349"/>
                  </a:cubicBezTo>
                  <a:cubicBezTo>
                    <a:pt x="3" y="388"/>
                    <a:pt x="34" y="419"/>
                    <a:pt x="73" y="421"/>
                  </a:cubicBezTo>
                  <a:cubicBezTo>
                    <a:pt x="108" y="417"/>
                    <a:pt x="141" y="403"/>
                    <a:pt x="168" y="379"/>
                  </a:cubicBezTo>
                  <a:cubicBezTo>
                    <a:pt x="194" y="360"/>
                    <a:pt x="218" y="338"/>
                    <a:pt x="240" y="313"/>
                  </a:cubicBezTo>
                  <a:cubicBezTo>
                    <a:pt x="271" y="280"/>
                    <a:pt x="306" y="249"/>
                    <a:pt x="342" y="219"/>
                  </a:cubicBezTo>
                  <a:lnTo>
                    <a:pt x="342" y="219"/>
                  </a:lnTo>
                  <a:cubicBezTo>
                    <a:pt x="365" y="207"/>
                    <a:pt x="385" y="191"/>
                    <a:pt x="405" y="173"/>
                  </a:cubicBezTo>
                  <a:cubicBezTo>
                    <a:pt x="420" y="158"/>
                    <a:pt x="429" y="138"/>
                    <a:pt x="431" y="116"/>
                  </a:cubicBezTo>
                  <a:cubicBezTo>
                    <a:pt x="435" y="94"/>
                    <a:pt x="431" y="70"/>
                    <a:pt x="420" y="50"/>
                  </a:cubicBezTo>
                  <a:cubicBezTo>
                    <a:pt x="400" y="20"/>
                    <a:pt x="366" y="1"/>
                    <a:pt x="3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" name="Google Shape;1016;p40"/>
            <p:cNvSpPr/>
            <p:nvPr/>
          </p:nvSpPr>
          <p:spPr>
            <a:xfrm>
              <a:off x="911273" y="955789"/>
              <a:ext cx="32599" cy="32140"/>
            </a:xfrm>
            <a:custGeom>
              <a:rect b="b" l="l" r="r" t="t"/>
              <a:pathLst>
                <a:path extrusionOk="0" h="280" w="284">
                  <a:moveTo>
                    <a:pt x="184" y="1"/>
                  </a:moveTo>
                  <a:cubicBezTo>
                    <a:pt x="182" y="1"/>
                    <a:pt x="179" y="1"/>
                    <a:pt x="176" y="1"/>
                  </a:cubicBezTo>
                  <a:cubicBezTo>
                    <a:pt x="174" y="1"/>
                    <a:pt x="172" y="1"/>
                    <a:pt x="169" y="1"/>
                  </a:cubicBezTo>
                  <a:cubicBezTo>
                    <a:pt x="154" y="1"/>
                    <a:pt x="137" y="7"/>
                    <a:pt x="121" y="15"/>
                  </a:cubicBezTo>
                  <a:cubicBezTo>
                    <a:pt x="108" y="22"/>
                    <a:pt x="96" y="33"/>
                    <a:pt x="87" y="46"/>
                  </a:cubicBezTo>
                  <a:lnTo>
                    <a:pt x="87" y="46"/>
                  </a:lnTo>
                  <a:cubicBezTo>
                    <a:pt x="77" y="57"/>
                    <a:pt x="67" y="68"/>
                    <a:pt x="58" y="80"/>
                  </a:cubicBezTo>
                  <a:cubicBezTo>
                    <a:pt x="45" y="96"/>
                    <a:pt x="36" y="109"/>
                    <a:pt x="25" y="122"/>
                  </a:cubicBezTo>
                  <a:cubicBezTo>
                    <a:pt x="18" y="133"/>
                    <a:pt x="14" y="146"/>
                    <a:pt x="9" y="157"/>
                  </a:cubicBezTo>
                  <a:lnTo>
                    <a:pt x="5" y="173"/>
                  </a:lnTo>
                  <a:lnTo>
                    <a:pt x="1" y="195"/>
                  </a:lnTo>
                  <a:lnTo>
                    <a:pt x="5" y="217"/>
                  </a:lnTo>
                  <a:lnTo>
                    <a:pt x="14" y="239"/>
                  </a:lnTo>
                  <a:cubicBezTo>
                    <a:pt x="18" y="247"/>
                    <a:pt x="25" y="256"/>
                    <a:pt x="36" y="263"/>
                  </a:cubicBezTo>
                  <a:cubicBezTo>
                    <a:pt x="40" y="267"/>
                    <a:pt x="47" y="271"/>
                    <a:pt x="53" y="274"/>
                  </a:cubicBezTo>
                  <a:cubicBezTo>
                    <a:pt x="60" y="278"/>
                    <a:pt x="69" y="278"/>
                    <a:pt x="75" y="278"/>
                  </a:cubicBezTo>
                  <a:cubicBezTo>
                    <a:pt x="79" y="279"/>
                    <a:pt x="82" y="280"/>
                    <a:pt x="86" y="280"/>
                  </a:cubicBezTo>
                  <a:cubicBezTo>
                    <a:pt x="90" y="280"/>
                    <a:pt x="94" y="279"/>
                    <a:pt x="97" y="278"/>
                  </a:cubicBezTo>
                  <a:cubicBezTo>
                    <a:pt x="110" y="278"/>
                    <a:pt x="121" y="276"/>
                    <a:pt x="130" y="269"/>
                  </a:cubicBezTo>
                  <a:lnTo>
                    <a:pt x="132" y="269"/>
                  </a:lnTo>
                  <a:cubicBezTo>
                    <a:pt x="139" y="267"/>
                    <a:pt x="146" y="263"/>
                    <a:pt x="152" y="260"/>
                  </a:cubicBezTo>
                  <a:cubicBezTo>
                    <a:pt x="161" y="254"/>
                    <a:pt x="172" y="245"/>
                    <a:pt x="181" y="239"/>
                  </a:cubicBezTo>
                  <a:lnTo>
                    <a:pt x="188" y="231"/>
                  </a:lnTo>
                  <a:lnTo>
                    <a:pt x="207" y="217"/>
                  </a:lnTo>
                  <a:lnTo>
                    <a:pt x="207" y="217"/>
                  </a:lnTo>
                  <a:cubicBezTo>
                    <a:pt x="206" y="218"/>
                    <a:pt x="205" y="218"/>
                    <a:pt x="205" y="219"/>
                  </a:cubicBezTo>
                  <a:lnTo>
                    <a:pt x="225" y="203"/>
                  </a:lnTo>
                  <a:lnTo>
                    <a:pt x="207" y="217"/>
                  </a:lnTo>
                  <a:lnTo>
                    <a:pt x="207" y="217"/>
                  </a:lnTo>
                  <a:cubicBezTo>
                    <a:pt x="213" y="211"/>
                    <a:pt x="223" y="203"/>
                    <a:pt x="231" y="197"/>
                  </a:cubicBezTo>
                  <a:cubicBezTo>
                    <a:pt x="264" y="179"/>
                    <a:pt x="284" y="144"/>
                    <a:pt x="284" y="107"/>
                  </a:cubicBezTo>
                  <a:lnTo>
                    <a:pt x="280" y="78"/>
                  </a:lnTo>
                  <a:cubicBezTo>
                    <a:pt x="275" y="61"/>
                    <a:pt x="266" y="45"/>
                    <a:pt x="253" y="32"/>
                  </a:cubicBezTo>
                  <a:cubicBezTo>
                    <a:pt x="242" y="21"/>
                    <a:pt x="231" y="15"/>
                    <a:pt x="218" y="10"/>
                  </a:cubicBezTo>
                  <a:cubicBezTo>
                    <a:pt x="207" y="5"/>
                    <a:pt x="196" y="1"/>
                    <a:pt x="1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" name="Google Shape;1017;p40"/>
            <p:cNvSpPr/>
            <p:nvPr/>
          </p:nvSpPr>
          <p:spPr>
            <a:xfrm>
              <a:off x="971535" y="1079183"/>
              <a:ext cx="20776" cy="12856"/>
            </a:xfrm>
            <a:custGeom>
              <a:rect b="b" l="l" r="r" t="t"/>
              <a:pathLst>
                <a:path extrusionOk="0" h="112" w="181">
                  <a:moveTo>
                    <a:pt x="130" y="0"/>
                  </a:moveTo>
                  <a:cubicBezTo>
                    <a:pt x="124" y="0"/>
                    <a:pt x="117" y="0"/>
                    <a:pt x="110" y="5"/>
                  </a:cubicBezTo>
                  <a:cubicBezTo>
                    <a:pt x="103" y="8"/>
                    <a:pt x="96" y="12"/>
                    <a:pt x="91" y="17"/>
                  </a:cubicBezTo>
                  <a:lnTo>
                    <a:pt x="91" y="17"/>
                  </a:lnTo>
                  <a:cubicBezTo>
                    <a:pt x="82" y="23"/>
                    <a:pt x="73" y="28"/>
                    <a:pt x="64" y="31"/>
                  </a:cubicBezTo>
                  <a:lnTo>
                    <a:pt x="73" y="27"/>
                  </a:lnTo>
                  <a:lnTo>
                    <a:pt x="73" y="27"/>
                  </a:lnTo>
                  <a:cubicBezTo>
                    <a:pt x="60" y="33"/>
                    <a:pt x="47" y="35"/>
                    <a:pt x="33" y="42"/>
                  </a:cubicBezTo>
                  <a:cubicBezTo>
                    <a:pt x="1" y="51"/>
                    <a:pt x="1" y="97"/>
                    <a:pt x="33" y="106"/>
                  </a:cubicBezTo>
                  <a:cubicBezTo>
                    <a:pt x="42" y="108"/>
                    <a:pt x="53" y="110"/>
                    <a:pt x="64" y="110"/>
                  </a:cubicBezTo>
                  <a:cubicBezTo>
                    <a:pt x="68" y="111"/>
                    <a:pt x="71" y="112"/>
                    <a:pt x="75" y="112"/>
                  </a:cubicBezTo>
                  <a:cubicBezTo>
                    <a:pt x="79" y="112"/>
                    <a:pt x="83" y="111"/>
                    <a:pt x="86" y="110"/>
                  </a:cubicBezTo>
                  <a:cubicBezTo>
                    <a:pt x="106" y="108"/>
                    <a:pt x="124" y="103"/>
                    <a:pt x="141" y="99"/>
                  </a:cubicBezTo>
                  <a:lnTo>
                    <a:pt x="128" y="99"/>
                  </a:lnTo>
                  <a:cubicBezTo>
                    <a:pt x="139" y="99"/>
                    <a:pt x="150" y="97"/>
                    <a:pt x="159" y="90"/>
                  </a:cubicBezTo>
                  <a:cubicBezTo>
                    <a:pt x="167" y="82"/>
                    <a:pt x="174" y="73"/>
                    <a:pt x="176" y="62"/>
                  </a:cubicBezTo>
                  <a:cubicBezTo>
                    <a:pt x="181" y="49"/>
                    <a:pt x="178" y="35"/>
                    <a:pt x="172" y="24"/>
                  </a:cubicBezTo>
                  <a:cubicBezTo>
                    <a:pt x="165" y="13"/>
                    <a:pt x="154" y="5"/>
                    <a:pt x="143" y="2"/>
                  </a:cubicBezTo>
                  <a:lnTo>
                    <a:pt x="1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" name="Google Shape;1018;p40"/>
            <p:cNvSpPr/>
            <p:nvPr/>
          </p:nvSpPr>
          <p:spPr>
            <a:xfrm>
              <a:off x="986457" y="1678820"/>
              <a:ext cx="148302" cy="97682"/>
            </a:xfrm>
            <a:custGeom>
              <a:rect b="b" l="l" r="r" t="t"/>
              <a:pathLst>
                <a:path extrusionOk="0" h="851" w="1292">
                  <a:moveTo>
                    <a:pt x="872" y="1"/>
                  </a:moveTo>
                  <a:cubicBezTo>
                    <a:pt x="854" y="1"/>
                    <a:pt x="837" y="10"/>
                    <a:pt x="824" y="23"/>
                  </a:cubicBezTo>
                  <a:lnTo>
                    <a:pt x="606" y="218"/>
                  </a:lnTo>
                  <a:cubicBezTo>
                    <a:pt x="592" y="236"/>
                    <a:pt x="570" y="245"/>
                    <a:pt x="548" y="245"/>
                  </a:cubicBezTo>
                  <a:cubicBezTo>
                    <a:pt x="539" y="245"/>
                    <a:pt x="529" y="243"/>
                    <a:pt x="521" y="240"/>
                  </a:cubicBezTo>
                  <a:lnTo>
                    <a:pt x="182" y="161"/>
                  </a:lnTo>
                  <a:lnTo>
                    <a:pt x="0" y="497"/>
                  </a:lnTo>
                  <a:cubicBezTo>
                    <a:pt x="204" y="543"/>
                    <a:pt x="395" y="631"/>
                    <a:pt x="565" y="754"/>
                  </a:cubicBezTo>
                  <a:cubicBezTo>
                    <a:pt x="619" y="794"/>
                    <a:pt x="672" y="838"/>
                    <a:pt x="738" y="849"/>
                  </a:cubicBezTo>
                  <a:cubicBezTo>
                    <a:pt x="751" y="850"/>
                    <a:pt x="764" y="851"/>
                    <a:pt x="778" y="851"/>
                  </a:cubicBezTo>
                  <a:cubicBezTo>
                    <a:pt x="806" y="851"/>
                    <a:pt x="834" y="847"/>
                    <a:pt x="861" y="840"/>
                  </a:cubicBezTo>
                  <a:lnTo>
                    <a:pt x="1054" y="807"/>
                  </a:lnTo>
                  <a:cubicBezTo>
                    <a:pt x="1039" y="767"/>
                    <a:pt x="1030" y="723"/>
                    <a:pt x="1030" y="682"/>
                  </a:cubicBezTo>
                  <a:lnTo>
                    <a:pt x="1030" y="682"/>
                  </a:lnTo>
                  <a:cubicBezTo>
                    <a:pt x="1046" y="689"/>
                    <a:pt x="1062" y="692"/>
                    <a:pt x="1078" y="692"/>
                  </a:cubicBezTo>
                  <a:cubicBezTo>
                    <a:pt x="1115" y="692"/>
                    <a:pt x="1151" y="675"/>
                    <a:pt x="1175" y="647"/>
                  </a:cubicBezTo>
                  <a:cubicBezTo>
                    <a:pt x="1144" y="625"/>
                    <a:pt x="1122" y="596"/>
                    <a:pt x="1111" y="561"/>
                  </a:cubicBezTo>
                  <a:cubicBezTo>
                    <a:pt x="1149" y="552"/>
                    <a:pt x="1184" y="535"/>
                    <a:pt x="1212" y="506"/>
                  </a:cubicBezTo>
                  <a:cubicBezTo>
                    <a:pt x="1237" y="477"/>
                    <a:pt x="1241" y="427"/>
                    <a:pt x="1212" y="403"/>
                  </a:cubicBezTo>
                  <a:cubicBezTo>
                    <a:pt x="1195" y="392"/>
                    <a:pt x="1173" y="385"/>
                    <a:pt x="1151" y="383"/>
                  </a:cubicBezTo>
                  <a:cubicBezTo>
                    <a:pt x="1056" y="370"/>
                    <a:pt x="969" y="335"/>
                    <a:pt x="890" y="282"/>
                  </a:cubicBezTo>
                  <a:lnTo>
                    <a:pt x="890" y="282"/>
                  </a:lnTo>
                  <a:cubicBezTo>
                    <a:pt x="947" y="294"/>
                    <a:pt x="1007" y="306"/>
                    <a:pt x="1065" y="306"/>
                  </a:cubicBezTo>
                  <a:cubicBezTo>
                    <a:pt x="1084" y="306"/>
                    <a:pt x="1103" y="305"/>
                    <a:pt x="1122" y="302"/>
                  </a:cubicBezTo>
                  <a:cubicBezTo>
                    <a:pt x="1199" y="289"/>
                    <a:pt x="1276" y="236"/>
                    <a:pt x="1291" y="159"/>
                  </a:cubicBezTo>
                  <a:lnTo>
                    <a:pt x="1291" y="159"/>
                  </a:lnTo>
                  <a:cubicBezTo>
                    <a:pt x="1261" y="173"/>
                    <a:pt x="1230" y="180"/>
                    <a:pt x="1198" y="180"/>
                  </a:cubicBezTo>
                  <a:cubicBezTo>
                    <a:pt x="1094" y="180"/>
                    <a:pt x="986" y="110"/>
                    <a:pt x="912" y="27"/>
                  </a:cubicBezTo>
                  <a:cubicBezTo>
                    <a:pt x="901" y="14"/>
                    <a:pt x="887" y="3"/>
                    <a:pt x="87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" name="Google Shape;1019;p40"/>
            <p:cNvSpPr/>
            <p:nvPr/>
          </p:nvSpPr>
          <p:spPr>
            <a:xfrm>
              <a:off x="617079" y="1225878"/>
              <a:ext cx="421146" cy="538916"/>
            </a:xfrm>
            <a:custGeom>
              <a:rect b="b" l="l" r="r" t="t"/>
              <a:pathLst>
                <a:path extrusionOk="0" h="4695" w="3669">
                  <a:moveTo>
                    <a:pt x="1395" y="0"/>
                  </a:moveTo>
                  <a:cubicBezTo>
                    <a:pt x="1072" y="0"/>
                    <a:pt x="216" y="1164"/>
                    <a:pt x="111" y="2820"/>
                  </a:cubicBezTo>
                  <a:cubicBezTo>
                    <a:pt x="1" y="4540"/>
                    <a:pt x="1204" y="4663"/>
                    <a:pt x="1997" y="4687"/>
                  </a:cubicBezTo>
                  <a:cubicBezTo>
                    <a:pt x="2182" y="4693"/>
                    <a:pt x="2363" y="4695"/>
                    <a:pt x="2533" y="4695"/>
                  </a:cubicBezTo>
                  <a:cubicBezTo>
                    <a:pt x="3087" y="4695"/>
                    <a:pt x="3512" y="4672"/>
                    <a:pt x="3512" y="4672"/>
                  </a:cubicBezTo>
                  <a:lnTo>
                    <a:pt x="3668" y="3993"/>
                  </a:lnTo>
                  <a:lnTo>
                    <a:pt x="1863" y="3407"/>
                  </a:lnTo>
                  <a:cubicBezTo>
                    <a:pt x="1863" y="3407"/>
                    <a:pt x="2546" y="354"/>
                    <a:pt x="1428" y="5"/>
                  </a:cubicBezTo>
                  <a:cubicBezTo>
                    <a:pt x="1418" y="2"/>
                    <a:pt x="1407" y="0"/>
                    <a:pt x="139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" name="Google Shape;1020;p40"/>
            <p:cNvSpPr/>
            <p:nvPr/>
          </p:nvSpPr>
          <p:spPr>
            <a:xfrm>
              <a:off x="1071513" y="1681001"/>
              <a:ext cx="349865" cy="98256"/>
            </a:xfrm>
            <a:custGeom>
              <a:rect b="b" l="l" r="r" t="t"/>
              <a:pathLst>
                <a:path extrusionOk="0" h="856" w="3048">
                  <a:moveTo>
                    <a:pt x="454" y="1"/>
                  </a:moveTo>
                  <a:cubicBezTo>
                    <a:pt x="215" y="1"/>
                    <a:pt x="0" y="101"/>
                    <a:pt x="149" y="261"/>
                  </a:cubicBezTo>
                  <a:cubicBezTo>
                    <a:pt x="191" y="306"/>
                    <a:pt x="565" y="856"/>
                    <a:pt x="1481" y="856"/>
                  </a:cubicBezTo>
                  <a:cubicBezTo>
                    <a:pt x="1597" y="856"/>
                    <a:pt x="1721" y="847"/>
                    <a:pt x="1855" y="827"/>
                  </a:cubicBezTo>
                  <a:cubicBezTo>
                    <a:pt x="3047" y="654"/>
                    <a:pt x="2362" y="112"/>
                    <a:pt x="1868" y="101"/>
                  </a:cubicBezTo>
                  <a:cubicBezTo>
                    <a:pt x="1852" y="100"/>
                    <a:pt x="1837" y="100"/>
                    <a:pt x="1822" y="100"/>
                  </a:cubicBezTo>
                  <a:cubicBezTo>
                    <a:pt x="1510" y="100"/>
                    <a:pt x="1271" y="183"/>
                    <a:pt x="1077" y="183"/>
                  </a:cubicBezTo>
                  <a:cubicBezTo>
                    <a:pt x="979" y="183"/>
                    <a:pt x="893" y="162"/>
                    <a:pt x="814" y="101"/>
                  </a:cubicBezTo>
                  <a:cubicBezTo>
                    <a:pt x="725" y="32"/>
                    <a:pt x="586" y="1"/>
                    <a:pt x="45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" name="Google Shape;1021;p40"/>
            <p:cNvSpPr/>
            <p:nvPr/>
          </p:nvSpPr>
          <p:spPr>
            <a:xfrm>
              <a:off x="1061986" y="1678590"/>
              <a:ext cx="72774" cy="35124"/>
            </a:xfrm>
            <a:custGeom>
              <a:rect b="b" l="l" r="r" t="t"/>
              <a:pathLst>
                <a:path extrusionOk="0" h="306" w="634">
                  <a:moveTo>
                    <a:pt x="214" y="1"/>
                  </a:moveTo>
                  <a:cubicBezTo>
                    <a:pt x="196" y="1"/>
                    <a:pt x="179" y="10"/>
                    <a:pt x="166" y="25"/>
                  </a:cubicBezTo>
                  <a:lnTo>
                    <a:pt x="1" y="172"/>
                  </a:lnTo>
                  <a:cubicBezTo>
                    <a:pt x="34" y="185"/>
                    <a:pt x="67" y="203"/>
                    <a:pt x="95" y="223"/>
                  </a:cubicBezTo>
                  <a:cubicBezTo>
                    <a:pt x="146" y="255"/>
                    <a:pt x="203" y="258"/>
                    <a:pt x="251" y="284"/>
                  </a:cubicBezTo>
                  <a:cubicBezTo>
                    <a:pt x="300" y="298"/>
                    <a:pt x="351" y="305"/>
                    <a:pt x="402" y="305"/>
                  </a:cubicBezTo>
                  <a:cubicBezTo>
                    <a:pt x="423" y="305"/>
                    <a:pt x="444" y="304"/>
                    <a:pt x="464" y="302"/>
                  </a:cubicBezTo>
                  <a:cubicBezTo>
                    <a:pt x="541" y="286"/>
                    <a:pt x="618" y="234"/>
                    <a:pt x="633" y="157"/>
                  </a:cubicBezTo>
                  <a:lnTo>
                    <a:pt x="633" y="157"/>
                  </a:lnTo>
                  <a:cubicBezTo>
                    <a:pt x="602" y="172"/>
                    <a:pt x="570" y="179"/>
                    <a:pt x="537" y="179"/>
                  </a:cubicBezTo>
                  <a:cubicBezTo>
                    <a:pt x="434" y="179"/>
                    <a:pt x="327" y="109"/>
                    <a:pt x="254" y="27"/>
                  </a:cubicBezTo>
                  <a:cubicBezTo>
                    <a:pt x="243" y="14"/>
                    <a:pt x="229" y="5"/>
                    <a:pt x="2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" name="Google Shape;1022;p40"/>
            <p:cNvSpPr/>
            <p:nvPr/>
          </p:nvSpPr>
          <p:spPr>
            <a:xfrm>
              <a:off x="1290637" y="1710501"/>
              <a:ext cx="43504" cy="35813"/>
            </a:xfrm>
            <a:custGeom>
              <a:rect b="b" l="l" r="r" t="t"/>
              <a:pathLst>
                <a:path extrusionOk="0" h="312" w="379">
                  <a:moveTo>
                    <a:pt x="174" y="1"/>
                  </a:moveTo>
                  <a:cubicBezTo>
                    <a:pt x="164" y="1"/>
                    <a:pt x="153" y="2"/>
                    <a:pt x="144" y="6"/>
                  </a:cubicBezTo>
                  <a:cubicBezTo>
                    <a:pt x="126" y="10"/>
                    <a:pt x="108" y="19"/>
                    <a:pt x="95" y="30"/>
                  </a:cubicBezTo>
                  <a:cubicBezTo>
                    <a:pt x="82" y="40"/>
                    <a:pt x="72" y="51"/>
                    <a:pt x="64" y="64"/>
                  </a:cubicBezTo>
                  <a:lnTo>
                    <a:pt x="64" y="64"/>
                  </a:lnTo>
                  <a:cubicBezTo>
                    <a:pt x="58" y="68"/>
                    <a:pt x="54" y="72"/>
                    <a:pt x="49" y="76"/>
                  </a:cubicBezTo>
                  <a:cubicBezTo>
                    <a:pt x="40" y="85"/>
                    <a:pt x="32" y="94"/>
                    <a:pt x="25" y="105"/>
                  </a:cubicBezTo>
                  <a:lnTo>
                    <a:pt x="23" y="109"/>
                  </a:lnTo>
                  <a:cubicBezTo>
                    <a:pt x="1" y="147"/>
                    <a:pt x="1" y="193"/>
                    <a:pt x="23" y="232"/>
                  </a:cubicBezTo>
                  <a:lnTo>
                    <a:pt x="23" y="234"/>
                  </a:lnTo>
                  <a:cubicBezTo>
                    <a:pt x="32" y="245"/>
                    <a:pt x="38" y="256"/>
                    <a:pt x="47" y="265"/>
                  </a:cubicBezTo>
                  <a:cubicBezTo>
                    <a:pt x="65" y="285"/>
                    <a:pt x="89" y="298"/>
                    <a:pt x="115" y="300"/>
                  </a:cubicBezTo>
                  <a:lnTo>
                    <a:pt x="144" y="305"/>
                  </a:lnTo>
                  <a:cubicBezTo>
                    <a:pt x="163" y="309"/>
                    <a:pt x="185" y="311"/>
                    <a:pt x="207" y="311"/>
                  </a:cubicBezTo>
                  <a:lnTo>
                    <a:pt x="236" y="311"/>
                  </a:lnTo>
                  <a:lnTo>
                    <a:pt x="273" y="307"/>
                  </a:lnTo>
                  <a:cubicBezTo>
                    <a:pt x="291" y="303"/>
                    <a:pt x="308" y="294"/>
                    <a:pt x="322" y="283"/>
                  </a:cubicBezTo>
                  <a:cubicBezTo>
                    <a:pt x="332" y="276"/>
                    <a:pt x="341" y="267"/>
                    <a:pt x="348" y="256"/>
                  </a:cubicBezTo>
                  <a:cubicBezTo>
                    <a:pt x="359" y="243"/>
                    <a:pt x="368" y="226"/>
                    <a:pt x="372" y="208"/>
                  </a:cubicBezTo>
                  <a:lnTo>
                    <a:pt x="379" y="171"/>
                  </a:lnTo>
                  <a:lnTo>
                    <a:pt x="372" y="133"/>
                  </a:lnTo>
                  <a:cubicBezTo>
                    <a:pt x="368" y="114"/>
                    <a:pt x="359" y="98"/>
                    <a:pt x="348" y="85"/>
                  </a:cubicBezTo>
                  <a:cubicBezTo>
                    <a:pt x="337" y="70"/>
                    <a:pt x="324" y="57"/>
                    <a:pt x="308" y="48"/>
                  </a:cubicBezTo>
                  <a:lnTo>
                    <a:pt x="253" y="19"/>
                  </a:lnTo>
                  <a:cubicBezTo>
                    <a:pt x="236" y="10"/>
                    <a:pt x="218" y="4"/>
                    <a:pt x="201" y="4"/>
                  </a:cubicBezTo>
                  <a:cubicBezTo>
                    <a:pt x="192" y="2"/>
                    <a:pt x="183" y="1"/>
                    <a:pt x="1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" name="Google Shape;1023;p40"/>
            <p:cNvSpPr/>
            <p:nvPr/>
          </p:nvSpPr>
          <p:spPr>
            <a:xfrm>
              <a:off x="1246789" y="1705450"/>
              <a:ext cx="26860" cy="20202"/>
            </a:xfrm>
            <a:custGeom>
              <a:rect b="b" l="l" r="r" t="t"/>
              <a:pathLst>
                <a:path extrusionOk="0" h="176" w="234">
                  <a:moveTo>
                    <a:pt x="73" y="44"/>
                  </a:moveTo>
                  <a:lnTo>
                    <a:pt x="73" y="44"/>
                  </a:lnTo>
                  <a:cubicBezTo>
                    <a:pt x="70" y="48"/>
                    <a:pt x="68" y="51"/>
                    <a:pt x="65" y="54"/>
                  </a:cubicBezTo>
                  <a:lnTo>
                    <a:pt x="65" y="54"/>
                  </a:lnTo>
                  <a:cubicBezTo>
                    <a:pt x="65" y="54"/>
                    <a:pt x="65" y="54"/>
                    <a:pt x="65" y="54"/>
                  </a:cubicBezTo>
                  <a:lnTo>
                    <a:pt x="65" y="54"/>
                  </a:lnTo>
                  <a:cubicBezTo>
                    <a:pt x="68" y="51"/>
                    <a:pt x="70" y="47"/>
                    <a:pt x="73" y="44"/>
                  </a:cubicBezTo>
                  <a:close/>
                  <a:moveTo>
                    <a:pt x="148" y="155"/>
                  </a:moveTo>
                  <a:lnTo>
                    <a:pt x="140" y="156"/>
                  </a:lnTo>
                  <a:lnTo>
                    <a:pt x="140" y="156"/>
                  </a:lnTo>
                  <a:cubicBezTo>
                    <a:pt x="140" y="156"/>
                    <a:pt x="139" y="156"/>
                    <a:pt x="138" y="156"/>
                  </a:cubicBezTo>
                  <a:lnTo>
                    <a:pt x="138" y="156"/>
                  </a:lnTo>
                  <a:cubicBezTo>
                    <a:pt x="137" y="156"/>
                    <a:pt x="136" y="157"/>
                    <a:pt x="135" y="157"/>
                  </a:cubicBezTo>
                  <a:lnTo>
                    <a:pt x="135" y="157"/>
                  </a:lnTo>
                  <a:lnTo>
                    <a:pt x="133" y="157"/>
                  </a:lnTo>
                  <a:lnTo>
                    <a:pt x="133" y="157"/>
                  </a:lnTo>
                  <a:cubicBezTo>
                    <a:pt x="134" y="156"/>
                    <a:pt x="136" y="156"/>
                    <a:pt x="137" y="156"/>
                  </a:cubicBezTo>
                  <a:cubicBezTo>
                    <a:pt x="137" y="156"/>
                    <a:pt x="138" y="156"/>
                    <a:pt x="138" y="156"/>
                  </a:cubicBezTo>
                  <a:lnTo>
                    <a:pt x="138" y="156"/>
                  </a:lnTo>
                  <a:cubicBezTo>
                    <a:pt x="139" y="156"/>
                    <a:pt x="140" y="156"/>
                    <a:pt x="141" y="155"/>
                  </a:cubicBezTo>
                  <a:close/>
                  <a:moveTo>
                    <a:pt x="140" y="156"/>
                  </a:moveTo>
                  <a:lnTo>
                    <a:pt x="140" y="156"/>
                  </a:lnTo>
                  <a:cubicBezTo>
                    <a:pt x="141" y="157"/>
                    <a:pt x="142" y="157"/>
                    <a:pt x="143" y="158"/>
                  </a:cubicBezTo>
                  <a:lnTo>
                    <a:pt x="137" y="157"/>
                  </a:lnTo>
                  <a:lnTo>
                    <a:pt x="137" y="157"/>
                  </a:lnTo>
                  <a:lnTo>
                    <a:pt x="130" y="158"/>
                  </a:lnTo>
                  <a:cubicBezTo>
                    <a:pt x="131" y="157"/>
                    <a:pt x="131" y="157"/>
                    <a:pt x="132" y="157"/>
                  </a:cubicBezTo>
                  <a:lnTo>
                    <a:pt x="132" y="157"/>
                  </a:lnTo>
                  <a:cubicBezTo>
                    <a:pt x="133" y="157"/>
                    <a:pt x="134" y="157"/>
                    <a:pt x="135" y="157"/>
                  </a:cubicBezTo>
                  <a:lnTo>
                    <a:pt x="135" y="157"/>
                  </a:lnTo>
                  <a:lnTo>
                    <a:pt x="137" y="157"/>
                  </a:lnTo>
                  <a:lnTo>
                    <a:pt x="137" y="157"/>
                  </a:lnTo>
                  <a:lnTo>
                    <a:pt x="140" y="156"/>
                  </a:lnTo>
                  <a:close/>
                  <a:moveTo>
                    <a:pt x="157" y="0"/>
                  </a:moveTo>
                  <a:cubicBezTo>
                    <a:pt x="153" y="0"/>
                    <a:pt x="148" y="1"/>
                    <a:pt x="143" y="2"/>
                  </a:cubicBezTo>
                  <a:cubicBezTo>
                    <a:pt x="133" y="2"/>
                    <a:pt x="124" y="6"/>
                    <a:pt x="115" y="11"/>
                  </a:cubicBezTo>
                  <a:cubicBezTo>
                    <a:pt x="107" y="16"/>
                    <a:pt x="99" y="21"/>
                    <a:pt x="93" y="27"/>
                  </a:cubicBezTo>
                  <a:lnTo>
                    <a:pt x="93" y="27"/>
                  </a:lnTo>
                  <a:cubicBezTo>
                    <a:pt x="88" y="29"/>
                    <a:pt x="84" y="33"/>
                    <a:pt x="80" y="37"/>
                  </a:cubicBezTo>
                  <a:cubicBezTo>
                    <a:pt x="77" y="39"/>
                    <a:pt x="75" y="42"/>
                    <a:pt x="73" y="44"/>
                  </a:cubicBezTo>
                  <a:lnTo>
                    <a:pt x="73" y="44"/>
                  </a:lnTo>
                  <a:cubicBezTo>
                    <a:pt x="74" y="43"/>
                    <a:pt x="75" y="42"/>
                    <a:pt x="75" y="41"/>
                  </a:cubicBezTo>
                  <a:lnTo>
                    <a:pt x="75" y="41"/>
                  </a:lnTo>
                  <a:lnTo>
                    <a:pt x="65" y="54"/>
                  </a:lnTo>
                  <a:lnTo>
                    <a:pt x="65" y="54"/>
                  </a:lnTo>
                  <a:cubicBezTo>
                    <a:pt x="65" y="54"/>
                    <a:pt x="65" y="54"/>
                    <a:pt x="65" y="54"/>
                  </a:cubicBezTo>
                  <a:lnTo>
                    <a:pt x="65" y="54"/>
                  </a:lnTo>
                  <a:cubicBezTo>
                    <a:pt x="64" y="55"/>
                    <a:pt x="63" y="56"/>
                    <a:pt x="62" y="57"/>
                  </a:cubicBezTo>
                  <a:lnTo>
                    <a:pt x="65" y="54"/>
                  </a:lnTo>
                  <a:lnTo>
                    <a:pt x="65" y="54"/>
                  </a:lnTo>
                  <a:cubicBezTo>
                    <a:pt x="58" y="56"/>
                    <a:pt x="51" y="58"/>
                    <a:pt x="45" y="59"/>
                  </a:cubicBezTo>
                  <a:cubicBezTo>
                    <a:pt x="38" y="61"/>
                    <a:pt x="31" y="63"/>
                    <a:pt x="25" y="70"/>
                  </a:cubicBezTo>
                  <a:cubicBezTo>
                    <a:pt x="18" y="74"/>
                    <a:pt x="14" y="79"/>
                    <a:pt x="10" y="85"/>
                  </a:cubicBezTo>
                  <a:lnTo>
                    <a:pt x="3" y="101"/>
                  </a:lnTo>
                  <a:cubicBezTo>
                    <a:pt x="1" y="107"/>
                    <a:pt x="1" y="116"/>
                    <a:pt x="3" y="123"/>
                  </a:cubicBezTo>
                  <a:cubicBezTo>
                    <a:pt x="3" y="129"/>
                    <a:pt x="5" y="133"/>
                    <a:pt x="7" y="138"/>
                  </a:cubicBezTo>
                  <a:cubicBezTo>
                    <a:pt x="10" y="144"/>
                    <a:pt x="14" y="151"/>
                    <a:pt x="21" y="158"/>
                  </a:cubicBezTo>
                  <a:cubicBezTo>
                    <a:pt x="31" y="169"/>
                    <a:pt x="47" y="173"/>
                    <a:pt x="62" y="175"/>
                  </a:cubicBezTo>
                  <a:lnTo>
                    <a:pt x="60" y="171"/>
                  </a:lnTo>
                  <a:cubicBezTo>
                    <a:pt x="75" y="171"/>
                    <a:pt x="89" y="170"/>
                    <a:pt x="104" y="167"/>
                  </a:cubicBezTo>
                  <a:lnTo>
                    <a:pt x="104" y="167"/>
                  </a:lnTo>
                  <a:cubicBezTo>
                    <a:pt x="113" y="168"/>
                    <a:pt x="122" y="169"/>
                    <a:pt x="130" y="169"/>
                  </a:cubicBezTo>
                  <a:lnTo>
                    <a:pt x="135" y="169"/>
                  </a:lnTo>
                  <a:lnTo>
                    <a:pt x="154" y="166"/>
                  </a:lnTo>
                  <a:cubicBezTo>
                    <a:pt x="159" y="164"/>
                    <a:pt x="163" y="164"/>
                    <a:pt x="165" y="162"/>
                  </a:cubicBezTo>
                  <a:cubicBezTo>
                    <a:pt x="172" y="160"/>
                    <a:pt x="176" y="158"/>
                    <a:pt x="181" y="153"/>
                  </a:cubicBezTo>
                  <a:lnTo>
                    <a:pt x="190" y="151"/>
                  </a:lnTo>
                  <a:cubicBezTo>
                    <a:pt x="203" y="142"/>
                    <a:pt x="214" y="131"/>
                    <a:pt x="220" y="118"/>
                  </a:cubicBezTo>
                  <a:lnTo>
                    <a:pt x="229" y="98"/>
                  </a:lnTo>
                  <a:cubicBezTo>
                    <a:pt x="234" y="90"/>
                    <a:pt x="234" y="79"/>
                    <a:pt x="231" y="68"/>
                  </a:cubicBezTo>
                  <a:cubicBezTo>
                    <a:pt x="231" y="61"/>
                    <a:pt x="229" y="54"/>
                    <a:pt x="225" y="48"/>
                  </a:cubicBezTo>
                  <a:cubicBezTo>
                    <a:pt x="223" y="39"/>
                    <a:pt x="216" y="30"/>
                    <a:pt x="209" y="24"/>
                  </a:cubicBezTo>
                  <a:lnTo>
                    <a:pt x="194" y="11"/>
                  </a:lnTo>
                  <a:lnTo>
                    <a:pt x="174" y="4"/>
                  </a:lnTo>
                  <a:cubicBezTo>
                    <a:pt x="169" y="1"/>
                    <a:pt x="163" y="0"/>
                    <a:pt x="1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" name="Google Shape;1024;p40"/>
            <p:cNvSpPr/>
            <p:nvPr/>
          </p:nvSpPr>
          <p:spPr>
            <a:xfrm>
              <a:off x="1249085" y="1733802"/>
              <a:ext cx="49013" cy="29385"/>
            </a:xfrm>
            <a:custGeom>
              <a:rect b="b" l="l" r="r" t="t"/>
              <a:pathLst>
                <a:path extrusionOk="0" h="256" w="427">
                  <a:moveTo>
                    <a:pt x="278" y="254"/>
                  </a:moveTo>
                  <a:cubicBezTo>
                    <a:pt x="277" y="254"/>
                    <a:pt x="275" y="254"/>
                    <a:pt x="273" y="254"/>
                  </a:cubicBezTo>
                  <a:lnTo>
                    <a:pt x="273" y="254"/>
                  </a:lnTo>
                  <a:lnTo>
                    <a:pt x="274" y="254"/>
                  </a:lnTo>
                  <a:lnTo>
                    <a:pt x="274" y="254"/>
                  </a:lnTo>
                  <a:cubicBezTo>
                    <a:pt x="275" y="254"/>
                    <a:pt x="277" y="254"/>
                    <a:pt x="278" y="254"/>
                  </a:cubicBezTo>
                  <a:close/>
                  <a:moveTo>
                    <a:pt x="288" y="1"/>
                  </a:moveTo>
                  <a:cubicBezTo>
                    <a:pt x="268" y="4"/>
                    <a:pt x="244" y="8"/>
                    <a:pt x="222" y="10"/>
                  </a:cubicBezTo>
                  <a:lnTo>
                    <a:pt x="222" y="10"/>
                  </a:lnTo>
                  <a:cubicBezTo>
                    <a:pt x="210" y="11"/>
                    <a:pt x="198" y="12"/>
                    <a:pt x="187" y="12"/>
                  </a:cubicBezTo>
                  <a:cubicBezTo>
                    <a:pt x="163" y="14"/>
                    <a:pt x="139" y="16"/>
                    <a:pt x="115" y="20"/>
                  </a:cubicBezTo>
                  <a:lnTo>
                    <a:pt x="91" y="31"/>
                  </a:lnTo>
                  <a:lnTo>
                    <a:pt x="71" y="47"/>
                  </a:lnTo>
                  <a:cubicBezTo>
                    <a:pt x="55" y="62"/>
                    <a:pt x="47" y="84"/>
                    <a:pt x="42" y="106"/>
                  </a:cubicBezTo>
                  <a:cubicBezTo>
                    <a:pt x="41" y="114"/>
                    <a:pt x="41" y="121"/>
                    <a:pt x="42" y="129"/>
                  </a:cubicBezTo>
                  <a:lnTo>
                    <a:pt x="42" y="129"/>
                  </a:lnTo>
                  <a:cubicBezTo>
                    <a:pt x="41" y="129"/>
                    <a:pt x="41" y="130"/>
                    <a:pt x="40" y="130"/>
                  </a:cubicBezTo>
                  <a:cubicBezTo>
                    <a:pt x="1" y="172"/>
                    <a:pt x="29" y="242"/>
                    <a:pt x="86" y="242"/>
                  </a:cubicBezTo>
                  <a:lnTo>
                    <a:pt x="88" y="242"/>
                  </a:lnTo>
                  <a:cubicBezTo>
                    <a:pt x="106" y="242"/>
                    <a:pt x="121" y="240"/>
                    <a:pt x="139" y="236"/>
                  </a:cubicBezTo>
                  <a:cubicBezTo>
                    <a:pt x="140" y="235"/>
                    <a:pt x="142" y="235"/>
                    <a:pt x="144" y="235"/>
                  </a:cubicBezTo>
                  <a:lnTo>
                    <a:pt x="144" y="235"/>
                  </a:lnTo>
                  <a:cubicBezTo>
                    <a:pt x="156" y="239"/>
                    <a:pt x="169" y="243"/>
                    <a:pt x="183" y="244"/>
                  </a:cubicBezTo>
                  <a:cubicBezTo>
                    <a:pt x="204" y="250"/>
                    <a:pt x="225" y="253"/>
                    <a:pt x="246" y="254"/>
                  </a:cubicBezTo>
                  <a:lnTo>
                    <a:pt x="246" y="254"/>
                  </a:lnTo>
                  <a:cubicBezTo>
                    <a:pt x="252" y="254"/>
                    <a:pt x="257" y="254"/>
                    <a:pt x="263" y="254"/>
                  </a:cubicBezTo>
                  <a:cubicBezTo>
                    <a:pt x="266" y="254"/>
                    <a:pt x="270" y="254"/>
                    <a:pt x="273" y="254"/>
                  </a:cubicBezTo>
                  <a:lnTo>
                    <a:pt x="273" y="254"/>
                  </a:lnTo>
                  <a:lnTo>
                    <a:pt x="266" y="255"/>
                  </a:lnTo>
                  <a:lnTo>
                    <a:pt x="279" y="254"/>
                  </a:lnTo>
                  <a:lnTo>
                    <a:pt x="279" y="254"/>
                  </a:lnTo>
                  <a:cubicBezTo>
                    <a:pt x="279" y="254"/>
                    <a:pt x="279" y="254"/>
                    <a:pt x="278" y="254"/>
                  </a:cubicBezTo>
                  <a:lnTo>
                    <a:pt x="278" y="254"/>
                  </a:lnTo>
                  <a:cubicBezTo>
                    <a:pt x="279" y="254"/>
                    <a:pt x="279" y="254"/>
                    <a:pt x="280" y="254"/>
                  </a:cubicBezTo>
                  <a:lnTo>
                    <a:pt x="280" y="254"/>
                  </a:lnTo>
                  <a:lnTo>
                    <a:pt x="279" y="254"/>
                  </a:lnTo>
                  <a:lnTo>
                    <a:pt x="279" y="254"/>
                  </a:lnTo>
                  <a:cubicBezTo>
                    <a:pt x="282" y="254"/>
                    <a:pt x="285" y="253"/>
                    <a:pt x="288" y="253"/>
                  </a:cubicBezTo>
                  <a:cubicBezTo>
                    <a:pt x="291" y="254"/>
                    <a:pt x="294" y="254"/>
                    <a:pt x="297" y="254"/>
                  </a:cubicBezTo>
                  <a:cubicBezTo>
                    <a:pt x="311" y="254"/>
                    <a:pt x="324" y="250"/>
                    <a:pt x="337" y="242"/>
                  </a:cubicBezTo>
                  <a:cubicBezTo>
                    <a:pt x="352" y="238"/>
                    <a:pt x="365" y="229"/>
                    <a:pt x="376" y="216"/>
                  </a:cubicBezTo>
                  <a:cubicBezTo>
                    <a:pt x="427" y="168"/>
                    <a:pt x="427" y="89"/>
                    <a:pt x="376" y="40"/>
                  </a:cubicBezTo>
                  <a:cubicBezTo>
                    <a:pt x="354" y="16"/>
                    <a:pt x="321" y="3"/>
                    <a:pt x="288" y="3"/>
                  </a:cubicBezTo>
                  <a:lnTo>
                    <a:pt x="2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" name="Google Shape;1025;p40"/>
            <p:cNvSpPr/>
            <p:nvPr/>
          </p:nvSpPr>
          <p:spPr>
            <a:xfrm>
              <a:off x="622703" y="950050"/>
              <a:ext cx="86777" cy="102273"/>
            </a:xfrm>
            <a:custGeom>
              <a:rect b="b" l="l" r="r" t="t"/>
              <a:pathLst>
                <a:path extrusionOk="0" h="891" w="756">
                  <a:moveTo>
                    <a:pt x="364" y="1"/>
                  </a:moveTo>
                  <a:cubicBezTo>
                    <a:pt x="313" y="1"/>
                    <a:pt x="263" y="14"/>
                    <a:pt x="220" y="43"/>
                  </a:cubicBezTo>
                  <a:cubicBezTo>
                    <a:pt x="163" y="84"/>
                    <a:pt x="116" y="144"/>
                    <a:pt x="90" y="209"/>
                  </a:cubicBezTo>
                  <a:cubicBezTo>
                    <a:pt x="0" y="412"/>
                    <a:pt x="13" y="679"/>
                    <a:pt x="187" y="813"/>
                  </a:cubicBezTo>
                  <a:cubicBezTo>
                    <a:pt x="254" y="866"/>
                    <a:pt x="333" y="891"/>
                    <a:pt x="410" y="891"/>
                  </a:cubicBezTo>
                  <a:cubicBezTo>
                    <a:pt x="559" y="891"/>
                    <a:pt x="702" y="800"/>
                    <a:pt x="756" y="644"/>
                  </a:cubicBezTo>
                  <a:lnTo>
                    <a:pt x="674" y="420"/>
                  </a:lnTo>
                  <a:cubicBezTo>
                    <a:pt x="698" y="295"/>
                    <a:pt x="659" y="166"/>
                    <a:pt x="567" y="78"/>
                  </a:cubicBezTo>
                  <a:cubicBezTo>
                    <a:pt x="512" y="28"/>
                    <a:pt x="438" y="1"/>
                    <a:pt x="3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" name="Google Shape;1026;p40"/>
            <p:cNvSpPr/>
            <p:nvPr/>
          </p:nvSpPr>
          <p:spPr>
            <a:xfrm>
              <a:off x="809918" y="1042567"/>
              <a:ext cx="228537" cy="130511"/>
            </a:xfrm>
            <a:custGeom>
              <a:rect b="b" l="l" r="r" t="t"/>
              <a:pathLst>
                <a:path extrusionOk="0" h="1137" w="1991">
                  <a:moveTo>
                    <a:pt x="1574" y="247"/>
                  </a:moveTo>
                  <a:cubicBezTo>
                    <a:pt x="1610" y="247"/>
                    <a:pt x="1646" y="259"/>
                    <a:pt x="1679" y="286"/>
                  </a:cubicBezTo>
                  <a:cubicBezTo>
                    <a:pt x="1701" y="308"/>
                    <a:pt x="1701" y="343"/>
                    <a:pt x="1679" y="365"/>
                  </a:cubicBezTo>
                  <a:lnTo>
                    <a:pt x="1679" y="361"/>
                  </a:lnTo>
                  <a:cubicBezTo>
                    <a:pt x="1597" y="433"/>
                    <a:pt x="1538" y="524"/>
                    <a:pt x="1435" y="570"/>
                  </a:cubicBezTo>
                  <a:cubicBezTo>
                    <a:pt x="1424" y="576"/>
                    <a:pt x="1412" y="579"/>
                    <a:pt x="1400" y="579"/>
                  </a:cubicBezTo>
                  <a:cubicBezTo>
                    <a:pt x="1376" y="579"/>
                    <a:pt x="1354" y="567"/>
                    <a:pt x="1340" y="545"/>
                  </a:cubicBezTo>
                  <a:lnTo>
                    <a:pt x="1334" y="534"/>
                  </a:lnTo>
                  <a:cubicBezTo>
                    <a:pt x="1329" y="521"/>
                    <a:pt x="1327" y="508"/>
                    <a:pt x="1327" y="497"/>
                  </a:cubicBezTo>
                  <a:cubicBezTo>
                    <a:pt x="1323" y="488"/>
                    <a:pt x="1321" y="480"/>
                    <a:pt x="1321" y="471"/>
                  </a:cubicBezTo>
                  <a:cubicBezTo>
                    <a:pt x="1338" y="396"/>
                    <a:pt x="1406" y="326"/>
                    <a:pt x="1466" y="284"/>
                  </a:cubicBezTo>
                  <a:cubicBezTo>
                    <a:pt x="1500" y="260"/>
                    <a:pt x="1537" y="247"/>
                    <a:pt x="1574" y="247"/>
                  </a:cubicBezTo>
                  <a:close/>
                  <a:moveTo>
                    <a:pt x="1705" y="1"/>
                  </a:moveTo>
                  <a:cubicBezTo>
                    <a:pt x="1474" y="102"/>
                    <a:pt x="1325" y="335"/>
                    <a:pt x="1099" y="444"/>
                  </a:cubicBezTo>
                  <a:cubicBezTo>
                    <a:pt x="991" y="493"/>
                    <a:pt x="875" y="524"/>
                    <a:pt x="756" y="537"/>
                  </a:cubicBezTo>
                  <a:cubicBezTo>
                    <a:pt x="710" y="544"/>
                    <a:pt x="662" y="549"/>
                    <a:pt x="614" y="549"/>
                  </a:cubicBezTo>
                  <a:cubicBezTo>
                    <a:pt x="571" y="549"/>
                    <a:pt x="529" y="545"/>
                    <a:pt x="488" y="532"/>
                  </a:cubicBezTo>
                  <a:cubicBezTo>
                    <a:pt x="403" y="506"/>
                    <a:pt x="332" y="449"/>
                    <a:pt x="264" y="392"/>
                  </a:cubicBezTo>
                  <a:lnTo>
                    <a:pt x="1" y="172"/>
                  </a:lnTo>
                  <a:lnTo>
                    <a:pt x="82" y="365"/>
                  </a:lnTo>
                  <a:cubicBezTo>
                    <a:pt x="183" y="559"/>
                    <a:pt x="310" y="741"/>
                    <a:pt x="455" y="906"/>
                  </a:cubicBezTo>
                  <a:cubicBezTo>
                    <a:pt x="523" y="980"/>
                    <a:pt x="596" y="1051"/>
                    <a:pt x="686" y="1092"/>
                  </a:cubicBezTo>
                  <a:cubicBezTo>
                    <a:pt x="756" y="1121"/>
                    <a:pt x="831" y="1136"/>
                    <a:pt x="908" y="1136"/>
                  </a:cubicBezTo>
                  <a:cubicBezTo>
                    <a:pt x="913" y="1136"/>
                    <a:pt x="918" y="1136"/>
                    <a:pt x="923" y="1136"/>
                  </a:cubicBezTo>
                  <a:cubicBezTo>
                    <a:pt x="1297" y="1136"/>
                    <a:pt x="1638" y="900"/>
                    <a:pt x="1892" y="618"/>
                  </a:cubicBezTo>
                  <a:cubicBezTo>
                    <a:pt x="1936" y="572"/>
                    <a:pt x="1980" y="517"/>
                    <a:pt x="1984" y="453"/>
                  </a:cubicBezTo>
                  <a:cubicBezTo>
                    <a:pt x="1991" y="379"/>
                    <a:pt x="1942" y="310"/>
                    <a:pt x="1896" y="251"/>
                  </a:cubicBezTo>
                  <a:cubicBezTo>
                    <a:pt x="1832" y="168"/>
                    <a:pt x="1769" y="84"/>
                    <a:pt x="17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" name="Google Shape;1027;p40"/>
            <p:cNvSpPr/>
            <p:nvPr/>
          </p:nvSpPr>
          <p:spPr>
            <a:xfrm>
              <a:off x="1625580" y="1309442"/>
              <a:ext cx="136135" cy="113637"/>
            </a:xfrm>
            <a:custGeom>
              <a:rect b="b" l="l" r="r" t="t"/>
              <a:pathLst>
                <a:path extrusionOk="0" h="990" w="1186">
                  <a:moveTo>
                    <a:pt x="394" y="461"/>
                  </a:moveTo>
                  <a:lnTo>
                    <a:pt x="394" y="461"/>
                  </a:lnTo>
                  <a:cubicBezTo>
                    <a:pt x="431" y="491"/>
                    <a:pt x="468" y="522"/>
                    <a:pt x="504" y="553"/>
                  </a:cubicBezTo>
                  <a:lnTo>
                    <a:pt x="504" y="553"/>
                  </a:lnTo>
                  <a:cubicBezTo>
                    <a:pt x="467" y="525"/>
                    <a:pt x="432" y="496"/>
                    <a:pt x="398" y="465"/>
                  </a:cubicBezTo>
                  <a:lnTo>
                    <a:pt x="398" y="465"/>
                  </a:lnTo>
                  <a:lnTo>
                    <a:pt x="394" y="461"/>
                  </a:lnTo>
                  <a:close/>
                  <a:moveTo>
                    <a:pt x="540" y="1"/>
                  </a:moveTo>
                  <a:cubicBezTo>
                    <a:pt x="523" y="1"/>
                    <a:pt x="506" y="5"/>
                    <a:pt x="489" y="17"/>
                  </a:cubicBezTo>
                  <a:cubicBezTo>
                    <a:pt x="463" y="32"/>
                    <a:pt x="458" y="70"/>
                    <a:pt x="480" y="92"/>
                  </a:cubicBezTo>
                  <a:cubicBezTo>
                    <a:pt x="499" y="112"/>
                    <a:pt x="517" y="132"/>
                    <a:pt x="536" y="152"/>
                  </a:cubicBezTo>
                  <a:lnTo>
                    <a:pt x="536" y="152"/>
                  </a:lnTo>
                  <a:cubicBezTo>
                    <a:pt x="502" y="130"/>
                    <a:pt x="468" y="109"/>
                    <a:pt x="432" y="89"/>
                  </a:cubicBezTo>
                  <a:cubicBezTo>
                    <a:pt x="425" y="86"/>
                    <a:pt x="419" y="84"/>
                    <a:pt x="412" y="84"/>
                  </a:cubicBezTo>
                  <a:cubicBezTo>
                    <a:pt x="373" y="84"/>
                    <a:pt x="338" y="136"/>
                    <a:pt x="375" y="164"/>
                  </a:cubicBezTo>
                  <a:cubicBezTo>
                    <a:pt x="378" y="167"/>
                    <a:pt x="381" y="169"/>
                    <a:pt x="385" y="172"/>
                  </a:cubicBezTo>
                  <a:lnTo>
                    <a:pt x="385" y="172"/>
                  </a:lnTo>
                  <a:lnTo>
                    <a:pt x="384" y="173"/>
                  </a:lnTo>
                  <a:cubicBezTo>
                    <a:pt x="386" y="174"/>
                    <a:pt x="389" y="176"/>
                    <a:pt x="391" y="177"/>
                  </a:cubicBezTo>
                  <a:lnTo>
                    <a:pt x="391" y="177"/>
                  </a:lnTo>
                  <a:cubicBezTo>
                    <a:pt x="479" y="246"/>
                    <a:pt x="570" y="310"/>
                    <a:pt x="665" y="368"/>
                  </a:cubicBezTo>
                  <a:lnTo>
                    <a:pt x="665" y="368"/>
                  </a:lnTo>
                  <a:cubicBezTo>
                    <a:pt x="719" y="414"/>
                    <a:pt x="772" y="461"/>
                    <a:pt x="823" y="510"/>
                  </a:cubicBezTo>
                  <a:lnTo>
                    <a:pt x="823" y="510"/>
                  </a:lnTo>
                  <a:cubicBezTo>
                    <a:pt x="661" y="441"/>
                    <a:pt x="499" y="370"/>
                    <a:pt x="340" y="296"/>
                  </a:cubicBezTo>
                  <a:cubicBezTo>
                    <a:pt x="333" y="293"/>
                    <a:pt x="327" y="292"/>
                    <a:pt x="320" y="292"/>
                  </a:cubicBezTo>
                  <a:cubicBezTo>
                    <a:pt x="299" y="292"/>
                    <a:pt x="278" y="305"/>
                    <a:pt x="269" y="322"/>
                  </a:cubicBezTo>
                  <a:lnTo>
                    <a:pt x="269" y="322"/>
                  </a:lnTo>
                  <a:lnTo>
                    <a:pt x="193" y="237"/>
                  </a:lnTo>
                  <a:cubicBezTo>
                    <a:pt x="184" y="227"/>
                    <a:pt x="173" y="223"/>
                    <a:pt x="162" y="223"/>
                  </a:cubicBezTo>
                  <a:cubicBezTo>
                    <a:pt x="129" y="223"/>
                    <a:pt x="93" y="262"/>
                    <a:pt x="118" y="294"/>
                  </a:cubicBezTo>
                  <a:cubicBezTo>
                    <a:pt x="128" y="307"/>
                    <a:pt x="138" y="320"/>
                    <a:pt x="149" y="333"/>
                  </a:cubicBezTo>
                  <a:lnTo>
                    <a:pt x="149" y="333"/>
                  </a:lnTo>
                  <a:cubicBezTo>
                    <a:pt x="128" y="313"/>
                    <a:pt x="107" y="292"/>
                    <a:pt x="87" y="272"/>
                  </a:cubicBezTo>
                  <a:cubicBezTo>
                    <a:pt x="77" y="262"/>
                    <a:pt x="66" y="258"/>
                    <a:pt x="55" y="258"/>
                  </a:cubicBezTo>
                  <a:cubicBezTo>
                    <a:pt x="26" y="258"/>
                    <a:pt x="0" y="284"/>
                    <a:pt x="8" y="316"/>
                  </a:cubicBezTo>
                  <a:cubicBezTo>
                    <a:pt x="19" y="353"/>
                    <a:pt x="43" y="384"/>
                    <a:pt x="76" y="403"/>
                  </a:cubicBezTo>
                  <a:cubicBezTo>
                    <a:pt x="81" y="406"/>
                    <a:pt x="86" y="408"/>
                    <a:pt x="91" y="409"/>
                  </a:cubicBezTo>
                  <a:lnTo>
                    <a:pt x="91" y="409"/>
                  </a:lnTo>
                  <a:cubicBezTo>
                    <a:pt x="247" y="560"/>
                    <a:pt x="414" y="698"/>
                    <a:pt x="591" y="823"/>
                  </a:cubicBezTo>
                  <a:lnTo>
                    <a:pt x="591" y="823"/>
                  </a:lnTo>
                  <a:cubicBezTo>
                    <a:pt x="662" y="899"/>
                    <a:pt x="742" y="966"/>
                    <a:pt x="847" y="988"/>
                  </a:cubicBezTo>
                  <a:cubicBezTo>
                    <a:pt x="852" y="989"/>
                    <a:pt x="856" y="989"/>
                    <a:pt x="860" y="989"/>
                  </a:cubicBezTo>
                  <a:cubicBezTo>
                    <a:pt x="904" y="989"/>
                    <a:pt x="927" y="928"/>
                    <a:pt x="884" y="902"/>
                  </a:cubicBezTo>
                  <a:cubicBezTo>
                    <a:pt x="822" y="864"/>
                    <a:pt x="760" y="825"/>
                    <a:pt x="700" y="784"/>
                  </a:cubicBezTo>
                  <a:lnTo>
                    <a:pt x="700" y="784"/>
                  </a:lnTo>
                  <a:cubicBezTo>
                    <a:pt x="740" y="805"/>
                    <a:pt x="781" y="823"/>
                    <a:pt x="823" y="840"/>
                  </a:cubicBezTo>
                  <a:cubicBezTo>
                    <a:pt x="829" y="843"/>
                    <a:pt x="834" y="844"/>
                    <a:pt x="839" y="844"/>
                  </a:cubicBezTo>
                  <a:cubicBezTo>
                    <a:pt x="876" y="844"/>
                    <a:pt x="896" y="788"/>
                    <a:pt x="869" y="761"/>
                  </a:cubicBezTo>
                  <a:cubicBezTo>
                    <a:pt x="784" y="677"/>
                    <a:pt x="696" y="595"/>
                    <a:pt x="606" y="516"/>
                  </a:cubicBezTo>
                  <a:lnTo>
                    <a:pt x="606" y="516"/>
                  </a:lnTo>
                  <a:cubicBezTo>
                    <a:pt x="742" y="576"/>
                    <a:pt x="879" y="634"/>
                    <a:pt x="1016" y="691"/>
                  </a:cubicBezTo>
                  <a:cubicBezTo>
                    <a:pt x="1021" y="693"/>
                    <a:pt x="1027" y="694"/>
                    <a:pt x="1031" y="694"/>
                  </a:cubicBezTo>
                  <a:cubicBezTo>
                    <a:pt x="1069" y="694"/>
                    <a:pt x="1090" y="639"/>
                    <a:pt x="1062" y="612"/>
                  </a:cubicBezTo>
                  <a:cubicBezTo>
                    <a:pt x="1039" y="589"/>
                    <a:pt x="1016" y="566"/>
                    <a:pt x="993" y="543"/>
                  </a:cubicBezTo>
                  <a:lnTo>
                    <a:pt x="993" y="543"/>
                  </a:lnTo>
                  <a:cubicBezTo>
                    <a:pt x="998" y="545"/>
                    <a:pt x="1002" y="545"/>
                    <a:pt x="1006" y="545"/>
                  </a:cubicBezTo>
                  <a:cubicBezTo>
                    <a:pt x="1050" y="545"/>
                    <a:pt x="1079" y="485"/>
                    <a:pt x="1032" y="458"/>
                  </a:cubicBezTo>
                  <a:cubicBezTo>
                    <a:pt x="1031" y="458"/>
                    <a:pt x="1031" y="458"/>
                    <a:pt x="1031" y="458"/>
                  </a:cubicBezTo>
                  <a:lnTo>
                    <a:pt x="1031" y="458"/>
                  </a:lnTo>
                  <a:lnTo>
                    <a:pt x="1032" y="456"/>
                  </a:lnTo>
                  <a:cubicBezTo>
                    <a:pt x="1026" y="454"/>
                    <a:pt x="1021" y="451"/>
                    <a:pt x="1015" y="449"/>
                  </a:cubicBezTo>
                  <a:lnTo>
                    <a:pt x="1015" y="449"/>
                  </a:lnTo>
                  <a:cubicBezTo>
                    <a:pt x="897" y="378"/>
                    <a:pt x="796" y="287"/>
                    <a:pt x="700" y="190"/>
                  </a:cubicBezTo>
                  <a:lnTo>
                    <a:pt x="700" y="190"/>
                  </a:lnTo>
                  <a:cubicBezTo>
                    <a:pt x="741" y="214"/>
                    <a:pt x="784" y="239"/>
                    <a:pt x="827" y="261"/>
                  </a:cubicBezTo>
                  <a:cubicBezTo>
                    <a:pt x="922" y="309"/>
                    <a:pt x="1025" y="338"/>
                    <a:pt x="1133" y="342"/>
                  </a:cubicBezTo>
                  <a:cubicBezTo>
                    <a:pt x="1163" y="340"/>
                    <a:pt x="1185" y="311"/>
                    <a:pt x="1179" y="280"/>
                  </a:cubicBezTo>
                  <a:cubicBezTo>
                    <a:pt x="1174" y="254"/>
                    <a:pt x="1170" y="226"/>
                    <a:pt x="1163" y="201"/>
                  </a:cubicBezTo>
                  <a:cubicBezTo>
                    <a:pt x="1160" y="178"/>
                    <a:pt x="1143" y="167"/>
                    <a:pt x="1124" y="167"/>
                  </a:cubicBezTo>
                  <a:cubicBezTo>
                    <a:pt x="1097" y="167"/>
                    <a:pt x="1067" y="190"/>
                    <a:pt x="1073" y="226"/>
                  </a:cubicBezTo>
                  <a:cubicBezTo>
                    <a:pt x="1074" y="231"/>
                    <a:pt x="1075" y="236"/>
                    <a:pt x="1076" y="242"/>
                  </a:cubicBezTo>
                  <a:lnTo>
                    <a:pt x="1076" y="242"/>
                  </a:lnTo>
                  <a:cubicBezTo>
                    <a:pt x="969" y="229"/>
                    <a:pt x="873" y="181"/>
                    <a:pt x="779" y="127"/>
                  </a:cubicBezTo>
                  <a:cubicBezTo>
                    <a:pt x="726" y="94"/>
                    <a:pt x="676" y="61"/>
                    <a:pt x="623" y="30"/>
                  </a:cubicBezTo>
                  <a:cubicBezTo>
                    <a:pt x="597" y="14"/>
                    <a:pt x="568" y="1"/>
                    <a:pt x="5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" name="Google Shape;1028;p40"/>
            <p:cNvSpPr/>
            <p:nvPr/>
          </p:nvSpPr>
          <p:spPr>
            <a:xfrm>
              <a:off x="1695484" y="1197412"/>
              <a:ext cx="918" cy="574"/>
            </a:xfrm>
            <a:custGeom>
              <a:rect b="b" l="l" r="r" t="t"/>
              <a:pathLst>
                <a:path extrusionOk="0" h="5" w="8">
                  <a:moveTo>
                    <a:pt x="8" y="0"/>
                  </a:moveTo>
                  <a:lnTo>
                    <a:pt x="1" y="2"/>
                  </a:lnTo>
                  <a:lnTo>
                    <a:pt x="1" y="5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29" name="Google Shape;1029;p40"/>
          <p:cNvGrpSpPr/>
          <p:nvPr/>
        </p:nvGrpSpPr>
        <p:grpSpPr>
          <a:xfrm>
            <a:off x="1504137" y="1065179"/>
            <a:ext cx="234965" cy="162536"/>
            <a:chOff x="1504137" y="1065179"/>
            <a:chExt cx="234965" cy="162536"/>
          </a:xfrm>
        </p:grpSpPr>
        <p:sp>
          <p:nvSpPr>
            <p:cNvPr id="1030" name="Google Shape;1030;p40"/>
            <p:cNvSpPr/>
            <p:nvPr/>
          </p:nvSpPr>
          <p:spPr>
            <a:xfrm>
              <a:off x="1609625" y="1151498"/>
              <a:ext cx="109161" cy="76217"/>
            </a:xfrm>
            <a:custGeom>
              <a:rect b="b" l="l" r="r" t="t"/>
              <a:pathLst>
                <a:path extrusionOk="0" h="664" w="951">
                  <a:moveTo>
                    <a:pt x="567" y="466"/>
                  </a:moveTo>
                  <a:lnTo>
                    <a:pt x="597" y="495"/>
                  </a:lnTo>
                  <a:lnTo>
                    <a:pt x="573" y="473"/>
                  </a:lnTo>
                  <a:lnTo>
                    <a:pt x="567" y="466"/>
                  </a:lnTo>
                  <a:close/>
                  <a:moveTo>
                    <a:pt x="516" y="1"/>
                  </a:moveTo>
                  <a:lnTo>
                    <a:pt x="409" y="18"/>
                  </a:lnTo>
                  <a:lnTo>
                    <a:pt x="446" y="49"/>
                  </a:lnTo>
                  <a:lnTo>
                    <a:pt x="380" y="38"/>
                  </a:lnTo>
                  <a:lnTo>
                    <a:pt x="470" y="97"/>
                  </a:lnTo>
                  <a:lnTo>
                    <a:pt x="433" y="113"/>
                  </a:lnTo>
                  <a:lnTo>
                    <a:pt x="0" y="178"/>
                  </a:lnTo>
                  <a:lnTo>
                    <a:pt x="239" y="192"/>
                  </a:lnTo>
                  <a:lnTo>
                    <a:pt x="233" y="194"/>
                  </a:lnTo>
                  <a:lnTo>
                    <a:pt x="268" y="194"/>
                  </a:lnTo>
                  <a:lnTo>
                    <a:pt x="336" y="198"/>
                  </a:lnTo>
                  <a:lnTo>
                    <a:pt x="299" y="225"/>
                  </a:lnTo>
                  <a:lnTo>
                    <a:pt x="349" y="218"/>
                  </a:lnTo>
                  <a:lnTo>
                    <a:pt x="437" y="244"/>
                  </a:lnTo>
                  <a:lnTo>
                    <a:pt x="376" y="286"/>
                  </a:lnTo>
                  <a:lnTo>
                    <a:pt x="514" y="268"/>
                  </a:lnTo>
                  <a:lnTo>
                    <a:pt x="556" y="282"/>
                  </a:lnTo>
                  <a:lnTo>
                    <a:pt x="457" y="352"/>
                  </a:lnTo>
                  <a:lnTo>
                    <a:pt x="457" y="352"/>
                  </a:lnTo>
                  <a:lnTo>
                    <a:pt x="560" y="321"/>
                  </a:lnTo>
                  <a:lnTo>
                    <a:pt x="562" y="332"/>
                  </a:lnTo>
                  <a:lnTo>
                    <a:pt x="525" y="350"/>
                  </a:lnTo>
                  <a:lnTo>
                    <a:pt x="521" y="339"/>
                  </a:lnTo>
                  <a:lnTo>
                    <a:pt x="422" y="367"/>
                  </a:lnTo>
                  <a:lnTo>
                    <a:pt x="455" y="394"/>
                  </a:lnTo>
                  <a:lnTo>
                    <a:pt x="354" y="482"/>
                  </a:lnTo>
                  <a:lnTo>
                    <a:pt x="501" y="462"/>
                  </a:lnTo>
                  <a:lnTo>
                    <a:pt x="501" y="462"/>
                  </a:lnTo>
                  <a:lnTo>
                    <a:pt x="349" y="664"/>
                  </a:lnTo>
                  <a:lnTo>
                    <a:pt x="547" y="536"/>
                  </a:lnTo>
                  <a:lnTo>
                    <a:pt x="558" y="545"/>
                  </a:lnTo>
                  <a:lnTo>
                    <a:pt x="611" y="490"/>
                  </a:lnTo>
                  <a:lnTo>
                    <a:pt x="595" y="451"/>
                  </a:lnTo>
                  <a:lnTo>
                    <a:pt x="635" y="396"/>
                  </a:lnTo>
                  <a:lnTo>
                    <a:pt x="648" y="389"/>
                  </a:lnTo>
                  <a:lnTo>
                    <a:pt x="644" y="383"/>
                  </a:lnTo>
                  <a:lnTo>
                    <a:pt x="650" y="376"/>
                  </a:lnTo>
                  <a:lnTo>
                    <a:pt x="633" y="363"/>
                  </a:lnTo>
                  <a:lnTo>
                    <a:pt x="626" y="345"/>
                  </a:lnTo>
                  <a:lnTo>
                    <a:pt x="659" y="339"/>
                  </a:lnTo>
                  <a:lnTo>
                    <a:pt x="659" y="339"/>
                  </a:lnTo>
                  <a:lnTo>
                    <a:pt x="624" y="345"/>
                  </a:lnTo>
                  <a:lnTo>
                    <a:pt x="624" y="341"/>
                  </a:lnTo>
                  <a:lnTo>
                    <a:pt x="659" y="293"/>
                  </a:lnTo>
                  <a:lnTo>
                    <a:pt x="749" y="266"/>
                  </a:lnTo>
                  <a:lnTo>
                    <a:pt x="749" y="264"/>
                  </a:lnTo>
                  <a:lnTo>
                    <a:pt x="764" y="297"/>
                  </a:lnTo>
                  <a:lnTo>
                    <a:pt x="782" y="288"/>
                  </a:lnTo>
                  <a:lnTo>
                    <a:pt x="841" y="203"/>
                  </a:lnTo>
                  <a:lnTo>
                    <a:pt x="947" y="238"/>
                  </a:lnTo>
                  <a:lnTo>
                    <a:pt x="857" y="185"/>
                  </a:lnTo>
                  <a:lnTo>
                    <a:pt x="876" y="152"/>
                  </a:lnTo>
                  <a:lnTo>
                    <a:pt x="951" y="99"/>
                  </a:lnTo>
                  <a:lnTo>
                    <a:pt x="951" y="99"/>
                  </a:lnTo>
                  <a:lnTo>
                    <a:pt x="788" y="143"/>
                  </a:lnTo>
                  <a:lnTo>
                    <a:pt x="738" y="115"/>
                  </a:lnTo>
                  <a:lnTo>
                    <a:pt x="777" y="108"/>
                  </a:lnTo>
                  <a:lnTo>
                    <a:pt x="769" y="104"/>
                  </a:lnTo>
                  <a:lnTo>
                    <a:pt x="927" y="82"/>
                  </a:lnTo>
                  <a:lnTo>
                    <a:pt x="626" y="31"/>
                  </a:lnTo>
                  <a:cubicBezTo>
                    <a:pt x="619" y="29"/>
                    <a:pt x="613" y="29"/>
                    <a:pt x="606" y="29"/>
                  </a:cubicBezTo>
                  <a:lnTo>
                    <a:pt x="595" y="29"/>
                  </a:lnTo>
                  <a:lnTo>
                    <a:pt x="569" y="14"/>
                  </a:lnTo>
                  <a:lnTo>
                    <a:pt x="52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" name="Google Shape;1031;p40"/>
            <p:cNvSpPr/>
            <p:nvPr/>
          </p:nvSpPr>
          <p:spPr>
            <a:xfrm>
              <a:off x="1504137" y="1065179"/>
              <a:ext cx="234965" cy="160240"/>
            </a:xfrm>
            <a:custGeom>
              <a:rect b="b" l="l" r="r" t="t"/>
              <a:pathLst>
                <a:path extrusionOk="0" h="1396" w="2047">
                  <a:moveTo>
                    <a:pt x="1375" y="751"/>
                  </a:moveTo>
                  <a:lnTo>
                    <a:pt x="1352" y="780"/>
                  </a:lnTo>
                  <a:lnTo>
                    <a:pt x="1352" y="780"/>
                  </a:lnTo>
                  <a:cubicBezTo>
                    <a:pt x="1350" y="777"/>
                    <a:pt x="1347" y="774"/>
                    <a:pt x="1343" y="772"/>
                  </a:cubicBezTo>
                  <a:lnTo>
                    <a:pt x="1343" y="772"/>
                  </a:lnTo>
                  <a:lnTo>
                    <a:pt x="1375" y="751"/>
                  </a:lnTo>
                  <a:close/>
                  <a:moveTo>
                    <a:pt x="1989" y="0"/>
                  </a:moveTo>
                  <a:cubicBezTo>
                    <a:pt x="1984" y="0"/>
                    <a:pt x="1979" y="1"/>
                    <a:pt x="1973" y="4"/>
                  </a:cubicBezTo>
                  <a:cubicBezTo>
                    <a:pt x="1290" y="283"/>
                    <a:pt x="640" y="645"/>
                    <a:pt x="43" y="1078"/>
                  </a:cubicBezTo>
                  <a:cubicBezTo>
                    <a:pt x="1" y="1107"/>
                    <a:pt x="27" y="1167"/>
                    <a:pt x="65" y="1167"/>
                  </a:cubicBezTo>
                  <a:cubicBezTo>
                    <a:pt x="72" y="1167"/>
                    <a:pt x="81" y="1165"/>
                    <a:pt x="89" y="1159"/>
                  </a:cubicBezTo>
                  <a:cubicBezTo>
                    <a:pt x="615" y="776"/>
                    <a:pt x="1181" y="451"/>
                    <a:pt x="1777" y="188"/>
                  </a:cubicBezTo>
                  <a:lnTo>
                    <a:pt x="1777" y="188"/>
                  </a:lnTo>
                  <a:cubicBezTo>
                    <a:pt x="1684" y="274"/>
                    <a:pt x="1587" y="354"/>
                    <a:pt x="1488" y="432"/>
                  </a:cubicBezTo>
                  <a:lnTo>
                    <a:pt x="1488" y="432"/>
                  </a:lnTo>
                  <a:cubicBezTo>
                    <a:pt x="1482" y="412"/>
                    <a:pt x="1461" y="394"/>
                    <a:pt x="1437" y="394"/>
                  </a:cubicBezTo>
                  <a:cubicBezTo>
                    <a:pt x="1427" y="394"/>
                    <a:pt x="1416" y="398"/>
                    <a:pt x="1407" y="406"/>
                  </a:cubicBezTo>
                  <a:cubicBezTo>
                    <a:pt x="1407" y="406"/>
                    <a:pt x="1407" y="406"/>
                    <a:pt x="1407" y="406"/>
                  </a:cubicBezTo>
                  <a:lnTo>
                    <a:pt x="1407" y="406"/>
                  </a:lnTo>
                  <a:cubicBezTo>
                    <a:pt x="1397" y="413"/>
                    <a:pt x="1387" y="421"/>
                    <a:pt x="1378" y="428"/>
                  </a:cubicBezTo>
                  <a:lnTo>
                    <a:pt x="1378" y="428"/>
                  </a:lnTo>
                  <a:cubicBezTo>
                    <a:pt x="1256" y="524"/>
                    <a:pt x="1133" y="618"/>
                    <a:pt x="1008" y="710"/>
                  </a:cubicBezTo>
                  <a:lnTo>
                    <a:pt x="1008" y="710"/>
                  </a:lnTo>
                  <a:cubicBezTo>
                    <a:pt x="824" y="821"/>
                    <a:pt x="648" y="945"/>
                    <a:pt x="481" y="1082"/>
                  </a:cubicBezTo>
                  <a:lnTo>
                    <a:pt x="481" y="1082"/>
                  </a:lnTo>
                  <a:cubicBezTo>
                    <a:pt x="478" y="1084"/>
                    <a:pt x="474" y="1086"/>
                    <a:pt x="471" y="1089"/>
                  </a:cubicBezTo>
                  <a:lnTo>
                    <a:pt x="472" y="1090"/>
                  </a:lnTo>
                  <a:lnTo>
                    <a:pt x="472" y="1090"/>
                  </a:lnTo>
                  <a:cubicBezTo>
                    <a:pt x="469" y="1092"/>
                    <a:pt x="465" y="1095"/>
                    <a:pt x="462" y="1097"/>
                  </a:cubicBezTo>
                  <a:cubicBezTo>
                    <a:pt x="427" y="1125"/>
                    <a:pt x="460" y="1179"/>
                    <a:pt x="497" y="1179"/>
                  </a:cubicBezTo>
                  <a:cubicBezTo>
                    <a:pt x="501" y="1179"/>
                    <a:pt x="505" y="1178"/>
                    <a:pt x="508" y="1177"/>
                  </a:cubicBezTo>
                  <a:lnTo>
                    <a:pt x="508" y="1177"/>
                  </a:lnTo>
                  <a:cubicBezTo>
                    <a:pt x="458" y="1221"/>
                    <a:pt x="409" y="1266"/>
                    <a:pt x="361" y="1313"/>
                  </a:cubicBezTo>
                  <a:cubicBezTo>
                    <a:pt x="330" y="1343"/>
                    <a:pt x="358" y="1395"/>
                    <a:pt x="394" y="1395"/>
                  </a:cubicBezTo>
                  <a:cubicBezTo>
                    <a:pt x="402" y="1395"/>
                    <a:pt x="410" y="1393"/>
                    <a:pt x="418" y="1387"/>
                  </a:cubicBezTo>
                  <a:lnTo>
                    <a:pt x="1151" y="900"/>
                  </a:lnTo>
                  <a:lnTo>
                    <a:pt x="1151" y="900"/>
                  </a:lnTo>
                  <a:cubicBezTo>
                    <a:pt x="1193" y="897"/>
                    <a:pt x="1235" y="889"/>
                    <a:pt x="1275" y="877"/>
                  </a:cubicBezTo>
                  <a:lnTo>
                    <a:pt x="1275" y="877"/>
                  </a:lnTo>
                  <a:lnTo>
                    <a:pt x="1158" y="1023"/>
                  </a:lnTo>
                  <a:cubicBezTo>
                    <a:pt x="1134" y="1053"/>
                    <a:pt x="1155" y="1105"/>
                    <a:pt x="1189" y="1105"/>
                  </a:cubicBezTo>
                  <a:cubicBezTo>
                    <a:pt x="1197" y="1105"/>
                    <a:pt x="1206" y="1102"/>
                    <a:pt x="1216" y="1095"/>
                  </a:cubicBezTo>
                  <a:cubicBezTo>
                    <a:pt x="1415" y="957"/>
                    <a:pt x="1589" y="786"/>
                    <a:pt x="1729" y="586"/>
                  </a:cubicBezTo>
                  <a:cubicBezTo>
                    <a:pt x="1747" y="554"/>
                    <a:pt x="1723" y="516"/>
                    <a:pt x="1687" y="516"/>
                  </a:cubicBezTo>
                  <a:cubicBezTo>
                    <a:pt x="1683" y="516"/>
                    <a:pt x="1679" y="516"/>
                    <a:pt x="1675" y="518"/>
                  </a:cubicBezTo>
                  <a:cubicBezTo>
                    <a:pt x="1663" y="522"/>
                    <a:pt x="1652" y="526"/>
                    <a:pt x="1641" y="530"/>
                  </a:cubicBezTo>
                  <a:lnTo>
                    <a:pt x="1641" y="530"/>
                  </a:lnTo>
                  <a:cubicBezTo>
                    <a:pt x="1635" y="511"/>
                    <a:pt x="1620" y="497"/>
                    <a:pt x="1601" y="497"/>
                  </a:cubicBezTo>
                  <a:cubicBezTo>
                    <a:pt x="1593" y="497"/>
                    <a:pt x="1585" y="499"/>
                    <a:pt x="1576" y="504"/>
                  </a:cubicBezTo>
                  <a:lnTo>
                    <a:pt x="1376" y="637"/>
                  </a:lnTo>
                  <a:lnTo>
                    <a:pt x="1376" y="637"/>
                  </a:lnTo>
                  <a:cubicBezTo>
                    <a:pt x="1377" y="636"/>
                    <a:pt x="1378" y="635"/>
                    <a:pt x="1380" y="633"/>
                  </a:cubicBezTo>
                  <a:lnTo>
                    <a:pt x="1380" y="633"/>
                  </a:lnTo>
                  <a:cubicBezTo>
                    <a:pt x="1606" y="466"/>
                    <a:pt x="1826" y="290"/>
                    <a:pt x="2019" y="83"/>
                  </a:cubicBezTo>
                  <a:cubicBezTo>
                    <a:pt x="2046" y="56"/>
                    <a:pt x="2026" y="0"/>
                    <a:pt x="198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2" name="Google Shape;1032;p40"/>
          <p:cNvSpPr/>
          <p:nvPr/>
        </p:nvSpPr>
        <p:spPr>
          <a:xfrm>
            <a:off x="4444400" y="2917675"/>
            <a:ext cx="2642300" cy="1477850"/>
          </a:xfrm>
          <a:custGeom>
            <a:rect b="b" l="l" r="r" t="t"/>
            <a:pathLst>
              <a:path extrusionOk="0" h="59114" w="105692">
                <a:moveTo>
                  <a:pt x="0" y="23344"/>
                </a:moveTo>
                <a:cubicBezTo>
                  <a:pt x="0" y="42086"/>
                  <a:pt x="38082" y="61231"/>
                  <a:pt x="50794" y="47458"/>
                </a:cubicBezTo>
                <a:cubicBezTo>
                  <a:pt x="53327" y="44713"/>
                  <a:pt x="51258" y="37865"/>
                  <a:pt x="47715" y="36684"/>
                </a:cubicBezTo>
                <a:cubicBezTo>
                  <a:pt x="42661" y="34999"/>
                  <a:pt x="35088" y="37115"/>
                  <a:pt x="32580" y="41815"/>
                </a:cubicBezTo>
                <a:cubicBezTo>
                  <a:pt x="29070" y="48394"/>
                  <a:pt x="39820" y="57692"/>
                  <a:pt x="47202" y="58746"/>
                </a:cubicBezTo>
                <a:cubicBezTo>
                  <a:pt x="59984" y="60571"/>
                  <a:pt x="75781" y="55335"/>
                  <a:pt x="83374" y="44893"/>
                </a:cubicBezTo>
                <a:cubicBezTo>
                  <a:pt x="88778" y="37462"/>
                  <a:pt x="86681" y="26658"/>
                  <a:pt x="90300" y="18213"/>
                </a:cubicBezTo>
                <a:cubicBezTo>
                  <a:pt x="93431" y="10907"/>
                  <a:pt x="99077" y="4407"/>
                  <a:pt x="105692" y="0"/>
                </a:cubicBezTo>
              </a:path>
            </a:pathLst>
          </a:custGeom>
          <a:noFill/>
          <a:ln cap="flat" cmpd="sng" w="19050">
            <a:solidFill>
              <a:schemeClr val="accent1"/>
            </a:solidFill>
            <a:prstDash val="dash"/>
            <a:round/>
            <a:headEnd len="med" w="med" type="none"/>
            <a:tailEnd len="med" w="med" type="none"/>
          </a:ln>
        </p:spPr>
      </p:sp>
      <p:grpSp>
        <p:nvGrpSpPr>
          <p:cNvPr id="1033" name="Google Shape;1033;p40"/>
          <p:cNvGrpSpPr/>
          <p:nvPr/>
        </p:nvGrpSpPr>
        <p:grpSpPr>
          <a:xfrm>
            <a:off x="8225988" y="4220722"/>
            <a:ext cx="438391" cy="437645"/>
            <a:chOff x="5721625" y="4984150"/>
            <a:chExt cx="196950" cy="196650"/>
          </a:xfrm>
        </p:grpSpPr>
        <p:sp>
          <p:nvSpPr>
            <p:cNvPr id="1034" name="Google Shape;1034;p40"/>
            <p:cNvSpPr/>
            <p:nvPr/>
          </p:nvSpPr>
          <p:spPr>
            <a:xfrm>
              <a:off x="5847225" y="4984150"/>
              <a:ext cx="22325" cy="185825"/>
            </a:xfrm>
            <a:custGeom>
              <a:rect b="b" l="l" r="r" t="t"/>
              <a:pathLst>
                <a:path extrusionOk="0" h="7433" w="893">
                  <a:moveTo>
                    <a:pt x="732" y="1"/>
                  </a:moveTo>
                  <a:lnTo>
                    <a:pt x="732" y="1"/>
                  </a:lnTo>
                  <a:cubicBezTo>
                    <a:pt x="181" y="2414"/>
                    <a:pt x="1" y="4898"/>
                    <a:pt x="199" y="7364"/>
                  </a:cubicBezTo>
                  <a:lnTo>
                    <a:pt x="462" y="7432"/>
                  </a:lnTo>
                  <a:cubicBezTo>
                    <a:pt x="803" y="4971"/>
                    <a:pt x="893" y="2480"/>
                    <a:pt x="7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" name="Google Shape;1035;p40"/>
            <p:cNvSpPr/>
            <p:nvPr/>
          </p:nvSpPr>
          <p:spPr>
            <a:xfrm>
              <a:off x="5787275" y="4985750"/>
              <a:ext cx="50100" cy="186200"/>
            </a:xfrm>
            <a:custGeom>
              <a:rect b="b" l="l" r="r" t="t"/>
              <a:pathLst>
                <a:path extrusionOk="0" h="7448" w="2004">
                  <a:moveTo>
                    <a:pt x="1" y="0"/>
                  </a:moveTo>
                  <a:lnTo>
                    <a:pt x="1" y="0"/>
                  </a:lnTo>
                  <a:cubicBezTo>
                    <a:pt x="666" y="2447"/>
                    <a:pt x="1294" y="4902"/>
                    <a:pt x="1881" y="7368"/>
                  </a:cubicBezTo>
                  <a:lnTo>
                    <a:pt x="1997" y="7447"/>
                  </a:lnTo>
                  <a:cubicBezTo>
                    <a:pt x="2004" y="5945"/>
                    <a:pt x="1835" y="4448"/>
                    <a:pt x="1496" y="2983"/>
                  </a:cubicBezTo>
                  <a:cubicBezTo>
                    <a:pt x="1239" y="1882"/>
                    <a:pt x="851" y="747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" name="Google Shape;1036;p40"/>
            <p:cNvSpPr/>
            <p:nvPr/>
          </p:nvSpPr>
          <p:spPr>
            <a:xfrm>
              <a:off x="5777075" y="5069900"/>
              <a:ext cx="24950" cy="110900"/>
            </a:xfrm>
            <a:custGeom>
              <a:rect b="b" l="l" r="r" t="t"/>
              <a:pathLst>
                <a:path extrusionOk="0" h="4436" w="998">
                  <a:moveTo>
                    <a:pt x="688" y="1"/>
                  </a:moveTo>
                  <a:cubicBezTo>
                    <a:pt x="312" y="1453"/>
                    <a:pt x="81" y="2937"/>
                    <a:pt x="0" y="4435"/>
                  </a:cubicBezTo>
                  <a:lnTo>
                    <a:pt x="562" y="4231"/>
                  </a:lnTo>
                  <a:cubicBezTo>
                    <a:pt x="857" y="3392"/>
                    <a:pt x="905" y="2489"/>
                    <a:pt x="951" y="1602"/>
                  </a:cubicBezTo>
                  <a:cubicBezTo>
                    <a:pt x="980" y="1053"/>
                    <a:pt x="997" y="458"/>
                    <a:pt x="68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" name="Google Shape;1037;p40"/>
            <p:cNvSpPr/>
            <p:nvPr/>
          </p:nvSpPr>
          <p:spPr>
            <a:xfrm>
              <a:off x="5721625" y="5011325"/>
              <a:ext cx="47775" cy="157175"/>
            </a:xfrm>
            <a:custGeom>
              <a:rect b="b" l="l" r="r" t="t"/>
              <a:pathLst>
                <a:path extrusionOk="0" h="6287" w="1911">
                  <a:moveTo>
                    <a:pt x="59" y="1"/>
                  </a:moveTo>
                  <a:lnTo>
                    <a:pt x="59" y="1"/>
                  </a:lnTo>
                  <a:cubicBezTo>
                    <a:pt x="26" y="1349"/>
                    <a:pt x="0" y="2735"/>
                    <a:pt x="452" y="4006"/>
                  </a:cubicBezTo>
                  <a:cubicBezTo>
                    <a:pt x="727" y="4775"/>
                    <a:pt x="1173" y="5487"/>
                    <a:pt x="1353" y="6284"/>
                  </a:cubicBezTo>
                  <a:lnTo>
                    <a:pt x="1770" y="6286"/>
                  </a:lnTo>
                  <a:cubicBezTo>
                    <a:pt x="1900" y="5987"/>
                    <a:pt x="1911" y="5651"/>
                    <a:pt x="1902" y="5326"/>
                  </a:cubicBezTo>
                  <a:cubicBezTo>
                    <a:pt x="1845" y="3405"/>
                    <a:pt x="1204" y="1547"/>
                    <a:pt x="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" name="Google Shape;1038;p40"/>
            <p:cNvSpPr/>
            <p:nvPr/>
          </p:nvSpPr>
          <p:spPr>
            <a:xfrm>
              <a:off x="5877750" y="5044825"/>
              <a:ext cx="40825" cy="129000"/>
            </a:xfrm>
            <a:custGeom>
              <a:rect b="b" l="l" r="r" t="t"/>
              <a:pathLst>
                <a:path extrusionOk="0" h="5160" w="1633">
                  <a:moveTo>
                    <a:pt x="1213" y="0"/>
                  </a:moveTo>
                  <a:lnTo>
                    <a:pt x="1213" y="0"/>
                  </a:lnTo>
                  <a:cubicBezTo>
                    <a:pt x="974" y="907"/>
                    <a:pt x="737" y="1812"/>
                    <a:pt x="497" y="2719"/>
                  </a:cubicBezTo>
                  <a:cubicBezTo>
                    <a:pt x="374" y="3185"/>
                    <a:pt x="249" y="3655"/>
                    <a:pt x="225" y="4136"/>
                  </a:cubicBezTo>
                  <a:cubicBezTo>
                    <a:pt x="205" y="4491"/>
                    <a:pt x="229" y="4887"/>
                    <a:pt x="1" y="5159"/>
                  </a:cubicBezTo>
                  <a:lnTo>
                    <a:pt x="447" y="5027"/>
                  </a:lnTo>
                  <a:cubicBezTo>
                    <a:pt x="1352" y="3541"/>
                    <a:pt x="1633" y="1689"/>
                    <a:pt x="12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039" name="Google Shape;103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675" y="3265600"/>
            <a:ext cx="1776600" cy="177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0" name="Google Shape;1040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04775" y="319125"/>
            <a:ext cx="2084325" cy="2084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ltural Diversity XL by Slidesgo">
  <a:themeElements>
    <a:clrScheme name="Simple Light">
      <a:dk1>
        <a:srgbClr val="152041"/>
      </a:dk1>
      <a:lt1>
        <a:srgbClr val="FFFFFF"/>
      </a:lt1>
      <a:dk2>
        <a:srgbClr val="243466"/>
      </a:dk2>
      <a:lt2>
        <a:srgbClr val="FFAD80"/>
      </a:lt2>
      <a:accent1>
        <a:srgbClr val="F46440"/>
      </a:accent1>
      <a:accent2>
        <a:srgbClr val="69A1C2"/>
      </a:accent2>
      <a:accent3>
        <a:srgbClr val="FFE7D4"/>
      </a:accent3>
      <a:accent4>
        <a:srgbClr val="6D392F"/>
      </a:accent4>
      <a:accent5>
        <a:srgbClr val="89BDDB"/>
      </a:accent5>
      <a:accent6>
        <a:srgbClr val="FD8860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